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28"/>
  </p:notesMasterIdLst>
  <p:sldIdLst>
    <p:sldId id="256" r:id="rId6"/>
    <p:sldId id="276" r:id="rId7"/>
    <p:sldId id="290" r:id="rId8"/>
    <p:sldId id="313" r:id="rId9"/>
    <p:sldId id="312" r:id="rId10"/>
    <p:sldId id="297" r:id="rId11"/>
    <p:sldId id="308" r:id="rId12"/>
    <p:sldId id="310" r:id="rId13"/>
    <p:sldId id="307" r:id="rId14"/>
    <p:sldId id="309" r:id="rId15"/>
    <p:sldId id="289" r:id="rId16"/>
    <p:sldId id="306" r:id="rId17"/>
    <p:sldId id="305" r:id="rId18"/>
    <p:sldId id="304" r:id="rId19"/>
    <p:sldId id="283" r:id="rId20"/>
    <p:sldId id="285" r:id="rId21"/>
    <p:sldId id="299" r:id="rId22"/>
    <p:sldId id="303" r:id="rId23"/>
    <p:sldId id="301" r:id="rId24"/>
    <p:sldId id="295" r:id="rId25"/>
    <p:sldId id="287" r:id="rId26"/>
    <p:sldId id="30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52F06-43BD-4627-A171-5BAF5992EFBB}" v="395" dt="2023-11-15T14:34:52.296"/>
    <p1510:client id="{2A70E69B-39A2-4EDF-89D5-3A434D60402B}" v="1164" dt="2023-11-15T15:00:33.117"/>
    <p1510:client id="{3C8313CA-6AB9-4C30-B78E-0412ACBD107A}" v="29" dt="2023-11-15T13:04:04.442"/>
    <p1510:client id="{42F5CC70-5EF5-44BD-8E22-8EB357526F30}" v="318" vWet="320" dt="2023-11-15T14:59:29.258"/>
    <p1510:client id="{52486FEF-8E29-4704-9169-4755FABF864F}" v="357" dt="2023-11-15T15:01:10.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ek, Jeb" userId="60687467-e533-4b88-99c9-a4c24fb41ab0" providerId="ADAL" clId="{42F5CC70-5EF5-44BD-8E22-8EB357526F30}"/>
    <pc:docChg chg="undo custSel addSld modSld sldOrd">
      <pc:chgData name="Malek, Jeb" userId="60687467-e533-4b88-99c9-a4c24fb41ab0" providerId="ADAL" clId="{42F5CC70-5EF5-44BD-8E22-8EB357526F30}" dt="2023-11-15T14:59:01.869" v="409" actId="14100"/>
      <pc:docMkLst>
        <pc:docMk/>
      </pc:docMkLst>
      <pc:sldChg chg="addSp delSp modSp mod">
        <pc:chgData name="Malek, Jeb" userId="60687467-e533-4b88-99c9-a4c24fb41ab0" providerId="ADAL" clId="{42F5CC70-5EF5-44BD-8E22-8EB357526F30}" dt="2023-11-15T14:59:01.869" v="409" actId="14100"/>
        <pc:sldMkLst>
          <pc:docMk/>
          <pc:sldMk cId="3759611720" sldId="283"/>
        </pc:sldMkLst>
        <pc:picChg chg="add del mod">
          <ac:chgData name="Malek, Jeb" userId="60687467-e533-4b88-99c9-a4c24fb41ab0" providerId="ADAL" clId="{42F5CC70-5EF5-44BD-8E22-8EB357526F30}" dt="2023-11-15T12:29:42.959" v="177" actId="478"/>
          <ac:picMkLst>
            <pc:docMk/>
            <pc:sldMk cId="3759611720" sldId="283"/>
            <ac:picMk id="3" creationId="{9F9495FD-EABC-204D-AF10-5B42058DD9F6}"/>
          </ac:picMkLst>
        </pc:picChg>
        <pc:picChg chg="add del mod">
          <ac:chgData name="Malek, Jeb" userId="60687467-e533-4b88-99c9-a4c24fb41ab0" providerId="ADAL" clId="{42F5CC70-5EF5-44BD-8E22-8EB357526F30}" dt="2023-11-15T14:58:07.303" v="403" actId="478"/>
          <ac:picMkLst>
            <pc:docMk/>
            <pc:sldMk cId="3759611720" sldId="283"/>
            <ac:picMk id="5" creationId="{1AB0F166-E85A-63E2-4D7A-51E295C06E2B}"/>
          </ac:picMkLst>
        </pc:picChg>
        <pc:picChg chg="add mod">
          <ac:chgData name="Malek, Jeb" userId="60687467-e533-4b88-99c9-a4c24fb41ab0" providerId="ADAL" clId="{42F5CC70-5EF5-44BD-8E22-8EB357526F30}" dt="2023-11-15T12:29:36.345" v="175" actId="1076"/>
          <ac:picMkLst>
            <pc:docMk/>
            <pc:sldMk cId="3759611720" sldId="283"/>
            <ac:picMk id="6" creationId="{7C60C495-F852-EE95-4BBC-A8BE33AB6ECB}"/>
          </ac:picMkLst>
        </pc:picChg>
        <pc:picChg chg="add mod">
          <ac:chgData name="Malek, Jeb" userId="60687467-e533-4b88-99c9-a4c24fb41ab0" providerId="ADAL" clId="{42F5CC70-5EF5-44BD-8E22-8EB357526F30}" dt="2023-11-15T12:30:30.471" v="184" actId="14100"/>
          <ac:picMkLst>
            <pc:docMk/>
            <pc:sldMk cId="3759611720" sldId="283"/>
            <ac:picMk id="9" creationId="{02CA1F2B-6BC7-AD6A-57FC-780D170BDECD}"/>
          </ac:picMkLst>
        </pc:picChg>
        <pc:picChg chg="del">
          <ac:chgData name="Malek, Jeb" userId="60687467-e533-4b88-99c9-a4c24fb41ab0" providerId="ADAL" clId="{42F5CC70-5EF5-44BD-8E22-8EB357526F30}" dt="2023-11-15T03:48:24.218" v="7" actId="478"/>
          <ac:picMkLst>
            <pc:docMk/>
            <pc:sldMk cId="3759611720" sldId="283"/>
            <ac:picMk id="10" creationId="{D95397C0-7220-2117-A6AC-813E40BC2FEE}"/>
          </ac:picMkLst>
        </pc:picChg>
        <pc:picChg chg="add mod">
          <ac:chgData name="Malek, Jeb" userId="60687467-e533-4b88-99c9-a4c24fb41ab0" providerId="ADAL" clId="{42F5CC70-5EF5-44BD-8E22-8EB357526F30}" dt="2023-11-15T14:59:01.869" v="409" actId="14100"/>
          <ac:picMkLst>
            <pc:docMk/>
            <pc:sldMk cId="3759611720" sldId="283"/>
            <ac:picMk id="12" creationId="{8CF839DE-2BAD-CFA8-CCCC-A0BA07A9E935}"/>
          </ac:picMkLst>
        </pc:picChg>
      </pc:sldChg>
      <pc:sldChg chg="addSp delSp modSp mod">
        <pc:chgData name="Malek, Jeb" userId="60687467-e533-4b88-99c9-a4c24fb41ab0" providerId="ADAL" clId="{42F5CC70-5EF5-44BD-8E22-8EB357526F30}" dt="2023-11-15T13:53:30.002" v="313" actId="1076"/>
        <pc:sldMkLst>
          <pc:docMk/>
          <pc:sldMk cId="3059552803" sldId="289"/>
        </pc:sldMkLst>
        <pc:spChg chg="mod">
          <ac:chgData name="Malek, Jeb" userId="60687467-e533-4b88-99c9-a4c24fb41ab0" providerId="ADAL" clId="{42F5CC70-5EF5-44BD-8E22-8EB357526F30}" dt="2023-11-15T13:53:21.610" v="311" actId="242"/>
          <ac:spMkLst>
            <pc:docMk/>
            <pc:sldMk cId="3059552803" sldId="289"/>
            <ac:spMk id="5" creationId="{F18A4C79-E139-6041-B5D2-BB660751FF79}"/>
          </ac:spMkLst>
        </pc:spChg>
        <pc:picChg chg="del">
          <ac:chgData name="Malek, Jeb" userId="60687467-e533-4b88-99c9-a4c24fb41ab0" providerId="ADAL" clId="{42F5CC70-5EF5-44BD-8E22-8EB357526F30}" dt="2023-11-15T03:48:14.491" v="0" actId="478"/>
          <ac:picMkLst>
            <pc:docMk/>
            <pc:sldMk cId="3059552803" sldId="289"/>
            <ac:picMk id="2" creationId="{2B47FE7E-F81B-10B3-3263-8913D193FC67}"/>
          </ac:picMkLst>
        </pc:picChg>
        <pc:picChg chg="add del mod">
          <ac:chgData name="Malek, Jeb" userId="60687467-e533-4b88-99c9-a4c24fb41ab0" providerId="ADAL" clId="{42F5CC70-5EF5-44BD-8E22-8EB357526F30}" dt="2023-11-15T13:13:23.622" v="251" actId="478"/>
          <ac:picMkLst>
            <pc:docMk/>
            <pc:sldMk cId="3059552803" sldId="289"/>
            <ac:picMk id="6" creationId="{541D2CD9-8412-FF84-2D0D-2682F6CE5C76}"/>
          </ac:picMkLst>
        </pc:picChg>
        <pc:picChg chg="add mod">
          <ac:chgData name="Malek, Jeb" userId="60687467-e533-4b88-99c9-a4c24fb41ab0" providerId="ADAL" clId="{42F5CC70-5EF5-44BD-8E22-8EB357526F30}" dt="2023-11-15T13:53:30.002" v="313" actId="1076"/>
          <ac:picMkLst>
            <pc:docMk/>
            <pc:sldMk cId="3059552803" sldId="289"/>
            <ac:picMk id="8" creationId="{0E342500-2BB5-5618-3089-92686BC3C11E}"/>
          </ac:picMkLst>
        </pc:picChg>
      </pc:sldChg>
      <pc:sldChg chg="addSp delSp mod">
        <pc:chgData name="Malek, Jeb" userId="60687467-e533-4b88-99c9-a4c24fb41ab0" providerId="ADAL" clId="{42F5CC70-5EF5-44BD-8E22-8EB357526F30}" dt="2023-11-15T05:49:03.355" v="163" actId="22"/>
        <pc:sldMkLst>
          <pc:docMk/>
          <pc:sldMk cId="1315630434" sldId="295"/>
        </pc:sldMkLst>
        <pc:picChg chg="del">
          <ac:chgData name="Malek, Jeb" userId="60687467-e533-4b88-99c9-a4c24fb41ab0" providerId="ADAL" clId="{42F5CC70-5EF5-44BD-8E22-8EB357526F30}" dt="2023-11-15T05:49:02.132" v="162" actId="478"/>
          <ac:picMkLst>
            <pc:docMk/>
            <pc:sldMk cId="1315630434" sldId="295"/>
            <ac:picMk id="3" creationId="{2104622F-47E0-34EA-9B25-E10E3542E58A}"/>
          </ac:picMkLst>
        </pc:picChg>
        <pc:picChg chg="add">
          <ac:chgData name="Malek, Jeb" userId="60687467-e533-4b88-99c9-a4c24fb41ab0" providerId="ADAL" clId="{42F5CC70-5EF5-44BD-8E22-8EB357526F30}" dt="2023-11-15T05:49:03.355" v="163" actId="22"/>
          <ac:picMkLst>
            <pc:docMk/>
            <pc:sldMk cId="1315630434" sldId="295"/>
            <ac:picMk id="5" creationId="{45ECAE44-7E70-5FF5-BF02-E3C4248DAA42}"/>
          </ac:picMkLst>
        </pc:picChg>
      </pc:sldChg>
      <pc:sldChg chg="addSp delSp modSp mod">
        <pc:chgData name="Malek, Jeb" userId="60687467-e533-4b88-99c9-a4c24fb41ab0" providerId="ADAL" clId="{42F5CC70-5EF5-44BD-8E22-8EB357526F30}" dt="2023-11-15T14:26:37.822" v="402" actId="20577"/>
        <pc:sldMkLst>
          <pc:docMk/>
          <pc:sldMk cId="1506275440" sldId="297"/>
        </pc:sldMkLst>
        <pc:spChg chg="mod">
          <ac:chgData name="Malek, Jeb" userId="60687467-e533-4b88-99c9-a4c24fb41ab0" providerId="ADAL" clId="{42F5CC70-5EF5-44BD-8E22-8EB357526F30}" dt="2023-11-15T03:50:00.228" v="48" actId="1076"/>
          <ac:spMkLst>
            <pc:docMk/>
            <pc:sldMk cId="1506275440" sldId="297"/>
            <ac:spMk id="7185" creationId="{CE1CBFF6-FE70-4B51-973B-C68D3B2BC311}"/>
          </ac:spMkLst>
        </pc:spChg>
        <pc:graphicFrameChg chg="mod modGraphic">
          <ac:chgData name="Malek, Jeb" userId="60687467-e533-4b88-99c9-a4c24fb41ab0" providerId="ADAL" clId="{42F5CC70-5EF5-44BD-8E22-8EB357526F30}" dt="2023-11-15T14:26:37.822" v="402" actId="20577"/>
          <ac:graphicFrameMkLst>
            <pc:docMk/>
            <pc:sldMk cId="1506275440" sldId="297"/>
            <ac:graphicFrameMk id="10" creationId="{1BC62DFC-5CD7-478B-ABED-7C6B18AE96D7}"/>
          </ac:graphicFrameMkLst>
        </pc:graphicFrameChg>
        <pc:picChg chg="del">
          <ac:chgData name="Malek, Jeb" userId="60687467-e533-4b88-99c9-a4c24fb41ab0" providerId="ADAL" clId="{42F5CC70-5EF5-44BD-8E22-8EB357526F30}" dt="2023-11-15T03:48:29.429" v="8" actId="478"/>
          <ac:picMkLst>
            <pc:docMk/>
            <pc:sldMk cId="1506275440" sldId="297"/>
            <ac:picMk id="3" creationId="{15C7B8D6-415B-EA43-7DB3-60DA7BC3426A}"/>
          </ac:picMkLst>
        </pc:picChg>
        <pc:picChg chg="add mod">
          <ac:chgData name="Malek, Jeb" userId="60687467-e533-4b88-99c9-a4c24fb41ab0" providerId="ADAL" clId="{42F5CC70-5EF5-44BD-8E22-8EB357526F30}" dt="2023-11-15T13:56:43.498" v="332" actId="1076"/>
          <ac:picMkLst>
            <pc:docMk/>
            <pc:sldMk cId="1506275440" sldId="297"/>
            <ac:picMk id="4" creationId="{5FD9F861-5CAE-EB0C-1BCE-E2423F9622A9}"/>
          </ac:picMkLst>
        </pc:picChg>
      </pc:sldChg>
      <pc:sldChg chg="addSp modSp add mod">
        <pc:chgData name="Malek, Jeb" userId="60687467-e533-4b88-99c9-a4c24fb41ab0" providerId="ADAL" clId="{42F5CC70-5EF5-44BD-8E22-8EB357526F30}" dt="2023-11-15T14:09:47.645" v="341" actId="1076"/>
        <pc:sldMkLst>
          <pc:docMk/>
          <pc:sldMk cId="2684608299" sldId="304"/>
        </pc:sldMkLst>
        <pc:spChg chg="mod">
          <ac:chgData name="Malek, Jeb" userId="60687467-e533-4b88-99c9-a4c24fb41ab0" providerId="ADAL" clId="{42F5CC70-5EF5-44BD-8E22-8EB357526F30}" dt="2023-11-15T13:13:15.882" v="250" actId="20577"/>
          <ac:spMkLst>
            <pc:docMk/>
            <pc:sldMk cId="2684608299" sldId="304"/>
            <ac:spMk id="5" creationId="{F18A4C79-E139-6041-B5D2-BB660751FF79}"/>
          </ac:spMkLst>
        </pc:spChg>
        <pc:picChg chg="add mod">
          <ac:chgData name="Malek, Jeb" userId="60687467-e533-4b88-99c9-a4c24fb41ab0" providerId="ADAL" clId="{42F5CC70-5EF5-44BD-8E22-8EB357526F30}" dt="2023-11-15T14:09:47.645" v="341" actId="1076"/>
          <ac:picMkLst>
            <pc:docMk/>
            <pc:sldMk cId="2684608299" sldId="304"/>
            <ac:picMk id="4" creationId="{E0C19AB8-8E96-AE59-3299-A0DA96C6F700}"/>
          </ac:picMkLst>
        </pc:picChg>
      </pc:sldChg>
      <pc:sldChg chg="add">
        <pc:chgData name="Malek, Jeb" userId="60687467-e533-4b88-99c9-a4c24fb41ab0" providerId="ADAL" clId="{42F5CC70-5EF5-44BD-8E22-8EB357526F30}" dt="2023-11-15T13:12:36.981" v="217" actId="2890"/>
        <pc:sldMkLst>
          <pc:docMk/>
          <pc:sldMk cId="3398727441" sldId="305"/>
        </pc:sldMkLst>
      </pc:sldChg>
      <pc:sldChg chg="addSp modSp add mod ord">
        <pc:chgData name="Malek, Jeb" userId="60687467-e533-4b88-99c9-a4c24fb41ab0" providerId="ADAL" clId="{42F5CC70-5EF5-44BD-8E22-8EB357526F30}" dt="2023-11-15T13:55:10.969" v="329" actId="1076"/>
        <pc:sldMkLst>
          <pc:docMk/>
          <pc:sldMk cId="241360729" sldId="306"/>
        </pc:sldMkLst>
        <pc:spChg chg="mod">
          <ac:chgData name="Malek, Jeb" userId="60687467-e533-4b88-99c9-a4c24fb41ab0" providerId="ADAL" clId="{42F5CC70-5EF5-44BD-8E22-8EB357526F30}" dt="2023-11-15T13:13:08.863" v="240" actId="20577"/>
          <ac:spMkLst>
            <pc:docMk/>
            <pc:sldMk cId="241360729" sldId="306"/>
            <ac:spMk id="5" creationId="{F18A4C79-E139-6041-B5D2-BB660751FF79}"/>
          </ac:spMkLst>
        </pc:spChg>
        <pc:picChg chg="add mod">
          <ac:chgData name="Malek, Jeb" userId="60687467-e533-4b88-99c9-a4c24fb41ab0" providerId="ADAL" clId="{42F5CC70-5EF5-44BD-8E22-8EB357526F30}" dt="2023-11-15T13:55:10.969" v="329" actId="1076"/>
          <ac:picMkLst>
            <pc:docMk/>
            <pc:sldMk cId="241360729" sldId="306"/>
            <ac:picMk id="4" creationId="{CBAF1391-1B58-8836-AA20-CA8C8632F67B}"/>
          </ac:picMkLst>
        </pc:picChg>
      </pc:sldChg>
      <pc:sldChg chg="addSp modSp add mod ord">
        <pc:chgData name="Malek, Jeb" userId="60687467-e533-4b88-99c9-a4c24fb41ab0" providerId="ADAL" clId="{42F5CC70-5EF5-44BD-8E22-8EB357526F30}" dt="2023-11-15T13:35:47.555" v="274" actId="1076"/>
        <pc:sldMkLst>
          <pc:docMk/>
          <pc:sldMk cId="2845128067" sldId="307"/>
        </pc:sldMkLst>
        <pc:spChg chg="mod">
          <ac:chgData name="Malek, Jeb" userId="60687467-e533-4b88-99c9-a4c24fb41ab0" providerId="ADAL" clId="{42F5CC70-5EF5-44BD-8E22-8EB357526F30}" dt="2023-11-15T13:35:36.084" v="269" actId="20577"/>
          <ac:spMkLst>
            <pc:docMk/>
            <pc:sldMk cId="2845128067" sldId="307"/>
            <ac:spMk id="5" creationId="{F18A4C79-E139-6041-B5D2-BB660751FF79}"/>
          </ac:spMkLst>
        </pc:spChg>
        <pc:picChg chg="add mod">
          <ac:chgData name="Malek, Jeb" userId="60687467-e533-4b88-99c9-a4c24fb41ab0" providerId="ADAL" clId="{42F5CC70-5EF5-44BD-8E22-8EB357526F30}" dt="2023-11-15T13:35:47.555" v="274" actId="1076"/>
          <ac:picMkLst>
            <pc:docMk/>
            <pc:sldMk cId="2845128067" sldId="307"/>
            <ac:picMk id="4" creationId="{21004314-FB8F-8E25-CED7-E515ADB3157F}"/>
          </ac:picMkLst>
        </pc:picChg>
      </pc:sldChg>
      <pc:sldChg chg="addSp modSp add mod ord">
        <pc:chgData name="Malek, Jeb" userId="60687467-e533-4b88-99c9-a4c24fb41ab0" providerId="ADAL" clId="{42F5CC70-5EF5-44BD-8E22-8EB357526F30}" dt="2023-11-15T14:25:54.360" v="356" actId="1076"/>
        <pc:sldMkLst>
          <pc:docMk/>
          <pc:sldMk cId="2115211563" sldId="308"/>
        </pc:sldMkLst>
        <pc:spChg chg="mod">
          <ac:chgData name="Malek, Jeb" userId="60687467-e533-4b88-99c9-a4c24fb41ab0" providerId="ADAL" clId="{42F5CC70-5EF5-44BD-8E22-8EB357526F30}" dt="2023-11-15T13:54:00.666" v="323" actId="20577"/>
          <ac:spMkLst>
            <pc:docMk/>
            <pc:sldMk cId="2115211563" sldId="308"/>
            <ac:spMk id="5" creationId="{F18A4C79-E139-6041-B5D2-BB660751FF79}"/>
          </ac:spMkLst>
        </pc:spChg>
        <pc:picChg chg="add mod modCrop">
          <ac:chgData name="Malek, Jeb" userId="60687467-e533-4b88-99c9-a4c24fb41ab0" providerId="ADAL" clId="{42F5CC70-5EF5-44BD-8E22-8EB357526F30}" dt="2023-11-15T14:25:54.360" v="356" actId="1076"/>
          <ac:picMkLst>
            <pc:docMk/>
            <pc:sldMk cId="2115211563" sldId="308"/>
            <ac:picMk id="4" creationId="{A3FE93C3-7488-9C74-31F0-110C64F6D36E}"/>
          </ac:picMkLst>
        </pc:picChg>
      </pc:sldChg>
      <pc:sldChg chg="addSp delSp modSp add mod ord">
        <pc:chgData name="Malek, Jeb" userId="60687467-e533-4b88-99c9-a4c24fb41ab0" providerId="ADAL" clId="{42F5CC70-5EF5-44BD-8E22-8EB357526F30}" dt="2023-11-15T14:11:03.909" v="350" actId="1076"/>
        <pc:sldMkLst>
          <pc:docMk/>
          <pc:sldMk cId="3382113264" sldId="309"/>
        </pc:sldMkLst>
        <pc:picChg chg="del">
          <ac:chgData name="Malek, Jeb" userId="60687467-e533-4b88-99c9-a4c24fb41ab0" providerId="ADAL" clId="{42F5CC70-5EF5-44BD-8E22-8EB357526F30}" dt="2023-11-15T14:10:57.240" v="345" actId="478"/>
          <ac:picMkLst>
            <pc:docMk/>
            <pc:sldMk cId="3382113264" sldId="309"/>
            <ac:picMk id="4" creationId="{CBAF1391-1B58-8836-AA20-CA8C8632F67B}"/>
          </ac:picMkLst>
        </pc:picChg>
        <pc:picChg chg="add mod">
          <ac:chgData name="Malek, Jeb" userId="60687467-e533-4b88-99c9-a4c24fb41ab0" providerId="ADAL" clId="{42F5CC70-5EF5-44BD-8E22-8EB357526F30}" dt="2023-11-15T14:11:03.909" v="350" actId="1076"/>
          <ac:picMkLst>
            <pc:docMk/>
            <pc:sldMk cId="3382113264" sldId="309"/>
            <ac:picMk id="6" creationId="{7196FF6B-3E53-729D-62E4-2EC14DC8FAC7}"/>
          </ac:picMkLst>
        </pc:picChg>
      </pc:sldChg>
      <pc:sldChg chg="addSp delSp modSp add mod ord">
        <pc:chgData name="Malek, Jeb" userId="60687467-e533-4b88-99c9-a4c24fb41ab0" providerId="ADAL" clId="{42F5CC70-5EF5-44BD-8E22-8EB357526F30}" dt="2023-11-15T14:26:01.168" v="366" actId="20577"/>
        <pc:sldMkLst>
          <pc:docMk/>
          <pc:sldMk cId="3849911332" sldId="310"/>
        </pc:sldMkLst>
        <pc:spChg chg="mod">
          <ac:chgData name="Malek, Jeb" userId="60687467-e533-4b88-99c9-a4c24fb41ab0" providerId="ADAL" clId="{42F5CC70-5EF5-44BD-8E22-8EB357526F30}" dt="2023-11-15T14:26:01.168" v="366" actId="20577"/>
          <ac:spMkLst>
            <pc:docMk/>
            <pc:sldMk cId="3849911332" sldId="310"/>
            <ac:spMk id="5" creationId="{F18A4C79-E139-6041-B5D2-BB660751FF79}"/>
          </ac:spMkLst>
        </pc:spChg>
        <pc:picChg chg="add mod">
          <ac:chgData name="Malek, Jeb" userId="60687467-e533-4b88-99c9-a4c24fb41ab0" providerId="ADAL" clId="{42F5CC70-5EF5-44BD-8E22-8EB357526F30}" dt="2023-11-15T14:25:56.882" v="357" actId="1076"/>
          <ac:picMkLst>
            <pc:docMk/>
            <pc:sldMk cId="3849911332" sldId="310"/>
            <ac:picMk id="4" creationId="{6F9961D0-AA62-E471-E683-C3858A4076D4}"/>
          </ac:picMkLst>
        </pc:picChg>
        <pc:picChg chg="del">
          <ac:chgData name="Malek, Jeb" userId="60687467-e533-4b88-99c9-a4c24fb41ab0" providerId="ADAL" clId="{42F5CC70-5EF5-44BD-8E22-8EB357526F30}" dt="2023-11-15T14:25:52.933" v="354" actId="478"/>
          <ac:picMkLst>
            <pc:docMk/>
            <pc:sldMk cId="3849911332" sldId="310"/>
            <ac:picMk id="6" creationId="{7196FF6B-3E53-729D-62E4-2EC14DC8FAC7}"/>
          </ac:picMkLst>
        </pc:picChg>
      </pc:sldChg>
    </pc:docChg>
  </pc:docChgLst>
  <pc:docChgLst>
    <pc:chgData name="Haylow, Lyric C" userId="S::lyrich237339@tamu.edu::f63779a3-44cb-46e5-a715-54f7655c3751" providerId="AD" clId="Web-{2C9473D6-D775-49A8-B1E3-600E4DB77A0E}"/>
    <pc:docChg chg="addSld modSld">
      <pc:chgData name="Haylow, Lyric C" userId="S::lyrich237339@tamu.edu::f63779a3-44cb-46e5-a715-54f7655c3751" providerId="AD" clId="Web-{2C9473D6-D775-49A8-B1E3-600E4DB77A0E}" dt="2023-10-04T01:38:39.897" v="94" actId="20577"/>
      <pc:docMkLst>
        <pc:docMk/>
      </pc:docMkLst>
      <pc:sldChg chg="modSp">
        <pc:chgData name="Haylow, Lyric C" userId="S::lyrich237339@tamu.edu::f63779a3-44cb-46e5-a715-54f7655c3751" providerId="AD" clId="Web-{2C9473D6-D775-49A8-B1E3-600E4DB77A0E}" dt="2023-10-04T01:38:20.240" v="77" actId="20577"/>
        <pc:sldMkLst>
          <pc:docMk/>
          <pc:sldMk cId="1810629760" sldId="276"/>
        </pc:sldMkLst>
        <pc:spChg chg="mod">
          <ac:chgData name="Haylow, Lyric C" userId="S::lyrich237339@tamu.edu::f63779a3-44cb-46e5-a715-54f7655c3751" providerId="AD" clId="Web-{2C9473D6-D775-49A8-B1E3-600E4DB77A0E}" dt="2023-10-04T01:38:20.240" v="77" actId="20577"/>
          <ac:spMkLst>
            <pc:docMk/>
            <pc:sldMk cId="1810629760" sldId="276"/>
            <ac:spMk id="3" creationId="{00000000-0000-0000-0000-000000000000}"/>
          </ac:spMkLst>
        </pc:spChg>
        <pc:picChg chg="mod">
          <ac:chgData name="Haylow, Lyric C" userId="S::lyrich237339@tamu.edu::f63779a3-44cb-46e5-a715-54f7655c3751" providerId="AD" clId="Web-{2C9473D6-D775-49A8-B1E3-600E4DB77A0E}" dt="2023-10-04T01:20:15.314" v="3" actId="1076"/>
          <ac:picMkLst>
            <pc:docMk/>
            <pc:sldMk cId="1810629760" sldId="276"/>
            <ac:picMk id="5" creationId="{9B30A882-7ABF-175D-A5E7-BEBD161484D8}"/>
          </ac:picMkLst>
        </pc:picChg>
      </pc:sldChg>
      <pc:sldChg chg="addSp delSp modSp">
        <pc:chgData name="Haylow, Lyric C" userId="S::lyrich237339@tamu.edu::f63779a3-44cb-46e5-a715-54f7655c3751" providerId="AD" clId="Web-{2C9473D6-D775-49A8-B1E3-600E4DB77A0E}" dt="2023-10-04T01:36:43.846" v="65" actId="20577"/>
        <pc:sldMkLst>
          <pc:docMk/>
          <pc:sldMk cId="3855514025" sldId="284"/>
        </pc:sldMkLst>
        <pc:spChg chg="del mod">
          <ac:chgData name="Haylow, Lyric C" userId="S::lyrich237339@tamu.edu::f63779a3-44cb-46e5-a715-54f7655c3751" providerId="AD" clId="Web-{2C9473D6-D775-49A8-B1E3-600E4DB77A0E}" dt="2023-10-04T01:32:52.214" v="28"/>
          <ac:spMkLst>
            <pc:docMk/>
            <pc:sldMk cId="3855514025" sldId="284"/>
            <ac:spMk id="3" creationId="{00000000-0000-0000-0000-000000000000}"/>
          </ac:spMkLst>
        </pc:spChg>
        <pc:spChg chg="add mod">
          <ac:chgData name="Haylow, Lyric C" userId="S::lyrich237339@tamu.edu::f63779a3-44cb-46e5-a715-54f7655c3751" providerId="AD" clId="Web-{2C9473D6-D775-49A8-B1E3-600E4DB77A0E}" dt="2023-10-04T01:36:43.846" v="65" actId="20577"/>
          <ac:spMkLst>
            <pc:docMk/>
            <pc:sldMk cId="3855514025" sldId="284"/>
            <ac:spMk id="4" creationId="{612261DA-11B7-CD3A-E8CF-043906D0E1BC}"/>
          </ac:spMkLst>
        </pc:spChg>
        <pc:spChg chg="mod">
          <ac:chgData name="Haylow, Lyric C" userId="S::lyrich237339@tamu.edu::f63779a3-44cb-46e5-a715-54f7655c3751" providerId="AD" clId="Web-{2C9473D6-D775-49A8-B1E3-600E4DB77A0E}" dt="2023-10-04T01:34:22.842" v="58" actId="20577"/>
          <ac:spMkLst>
            <pc:docMk/>
            <pc:sldMk cId="3855514025" sldId="284"/>
            <ac:spMk id="5" creationId="{03B67B2F-23E6-C5A4-2F80-C469CF48E86D}"/>
          </ac:spMkLst>
        </pc:spChg>
        <pc:picChg chg="add mod ord">
          <ac:chgData name="Haylow, Lyric C" userId="S::lyrich237339@tamu.edu::f63779a3-44cb-46e5-a715-54f7655c3751" providerId="AD" clId="Web-{2C9473D6-D775-49A8-B1E3-600E4DB77A0E}" dt="2023-10-04T01:33:25.433" v="33" actId="14100"/>
          <ac:picMkLst>
            <pc:docMk/>
            <pc:sldMk cId="3855514025" sldId="284"/>
            <ac:picMk id="2" creationId="{624E2F00-18E7-8766-FB70-3ABCAA37938F}"/>
          </ac:picMkLst>
        </pc:picChg>
      </pc:sldChg>
      <pc:sldChg chg="modSp">
        <pc:chgData name="Haylow, Lyric C" userId="S::lyrich237339@tamu.edu::f63779a3-44cb-46e5-a715-54f7655c3751" providerId="AD" clId="Web-{2C9473D6-D775-49A8-B1E3-600E4DB77A0E}" dt="2023-10-04T01:19:40.626" v="0" actId="14100"/>
        <pc:sldMkLst>
          <pc:docMk/>
          <pc:sldMk cId="2026557183" sldId="290"/>
        </pc:sldMkLst>
        <pc:picChg chg="mod">
          <ac:chgData name="Haylow, Lyric C" userId="S::lyrich237339@tamu.edu::f63779a3-44cb-46e5-a715-54f7655c3751" providerId="AD" clId="Web-{2C9473D6-D775-49A8-B1E3-600E4DB77A0E}" dt="2023-10-04T01:19:40.626" v="0" actId="14100"/>
          <ac:picMkLst>
            <pc:docMk/>
            <pc:sldMk cId="2026557183" sldId="290"/>
            <ac:picMk id="4" creationId="{D4B19775-D08E-58D6-5D9B-D9FB8374EA5B}"/>
          </ac:picMkLst>
        </pc:picChg>
      </pc:sldChg>
      <pc:sldChg chg="modSp new">
        <pc:chgData name="Haylow, Lyric C" userId="S::lyrich237339@tamu.edu::f63779a3-44cb-46e5-a715-54f7655c3751" providerId="AD" clId="Web-{2C9473D6-D775-49A8-B1E3-600E4DB77A0E}" dt="2023-10-04T01:37:23.066" v="75" actId="20577"/>
        <pc:sldMkLst>
          <pc:docMk/>
          <pc:sldMk cId="2410652104" sldId="292"/>
        </pc:sldMkLst>
        <pc:spChg chg="mod">
          <ac:chgData name="Haylow, Lyric C" userId="S::lyrich237339@tamu.edu::f63779a3-44cb-46e5-a715-54f7655c3751" providerId="AD" clId="Web-{2C9473D6-D775-49A8-B1E3-600E4DB77A0E}" dt="2023-10-04T01:37:23.066" v="75" actId="20577"/>
          <ac:spMkLst>
            <pc:docMk/>
            <pc:sldMk cId="2410652104" sldId="292"/>
            <ac:spMk id="2" creationId="{E24181C0-5AE5-D31C-824B-222FDFABF88C}"/>
          </ac:spMkLst>
        </pc:spChg>
      </pc:sldChg>
      <pc:sldChg chg="modSp new">
        <pc:chgData name="Haylow, Lyric C" userId="S::lyrich237339@tamu.edu::f63779a3-44cb-46e5-a715-54f7655c3751" providerId="AD" clId="Web-{2C9473D6-D775-49A8-B1E3-600E4DB77A0E}" dt="2023-10-04T01:38:39.897" v="94" actId="20577"/>
        <pc:sldMkLst>
          <pc:docMk/>
          <pc:sldMk cId="3091254048" sldId="293"/>
        </pc:sldMkLst>
        <pc:spChg chg="mod">
          <ac:chgData name="Haylow, Lyric C" userId="S::lyrich237339@tamu.edu::f63779a3-44cb-46e5-a715-54f7655c3751" providerId="AD" clId="Web-{2C9473D6-D775-49A8-B1E3-600E4DB77A0E}" dt="2023-10-04T01:38:39.897" v="94" actId="20577"/>
          <ac:spMkLst>
            <pc:docMk/>
            <pc:sldMk cId="3091254048" sldId="293"/>
            <ac:spMk id="3" creationId="{5F93889B-877C-AB92-09E3-C3ABEB272C44}"/>
          </ac:spMkLst>
        </pc:spChg>
      </pc:sldChg>
    </pc:docChg>
  </pc:docChgLst>
  <pc:docChgLst>
    <pc:chgData name="Haylow, Lyric C" userId="S::lyrich237339@tamu.edu::f63779a3-44cb-46e5-a715-54f7655c3751" providerId="AD" clId="Web-{736E38C6-794E-459E-A609-B6DFE5C6B196}"/>
    <pc:docChg chg="addSld modSld sldOrd">
      <pc:chgData name="Haylow, Lyric C" userId="S::lyrich237339@tamu.edu::f63779a3-44cb-46e5-a715-54f7655c3751" providerId="AD" clId="Web-{736E38C6-794E-459E-A609-B6DFE5C6B196}" dt="2023-10-25T03:25:07.507" v="115" actId="14100"/>
      <pc:docMkLst>
        <pc:docMk/>
      </pc:docMkLst>
      <pc:sldChg chg="modSp">
        <pc:chgData name="Haylow, Lyric C" userId="S::lyrich237339@tamu.edu::f63779a3-44cb-46e5-a715-54f7655c3751" providerId="AD" clId="Web-{736E38C6-794E-459E-A609-B6DFE5C6B196}" dt="2023-10-25T03:25:07.507" v="115" actId="14100"/>
        <pc:sldMkLst>
          <pc:docMk/>
          <pc:sldMk cId="2048649306" sldId="287"/>
        </pc:sldMkLst>
        <pc:picChg chg="mod">
          <ac:chgData name="Haylow, Lyric C" userId="S::lyrich237339@tamu.edu::f63779a3-44cb-46e5-a715-54f7655c3751" providerId="AD" clId="Web-{736E38C6-794E-459E-A609-B6DFE5C6B196}" dt="2023-10-25T03:25:07.507" v="115" actId="14100"/>
          <ac:picMkLst>
            <pc:docMk/>
            <pc:sldMk cId="2048649306" sldId="287"/>
            <ac:picMk id="3" creationId="{84BA30A5-CAF4-4324-F3D9-53239787C34C}"/>
          </ac:picMkLst>
        </pc:picChg>
      </pc:sldChg>
      <pc:sldChg chg="ord">
        <pc:chgData name="Haylow, Lyric C" userId="S::lyrich237339@tamu.edu::f63779a3-44cb-46e5-a715-54f7655c3751" providerId="AD" clId="Web-{736E38C6-794E-459E-A609-B6DFE5C6B196}" dt="2023-10-25T02:57:18.628" v="0"/>
        <pc:sldMkLst>
          <pc:docMk/>
          <pc:sldMk cId="351963609" sldId="294"/>
        </pc:sldMkLst>
      </pc:sldChg>
      <pc:sldChg chg="modSp add replId">
        <pc:chgData name="Haylow, Lyric C" userId="S::lyrich237339@tamu.edu::f63779a3-44cb-46e5-a715-54f7655c3751" providerId="AD" clId="Web-{736E38C6-794E-459E-A609-B6DFE5C6B196}" dt="2023-10-25T03:18:47.883" v="112"/>
        <pc:sldMkLst>
          <pc:docMk/>
          <pc:sldMk cId="298501578" sldId="298"/>
        </pc:sldMkLst>
        <pc:spChg chg="mod">
          <ac:chgData name="Haylow, Lyric C" userId="S::lyrich237339@tamu.edu::f63779a3-44cb-46e5-a715-54f7655c3751" providerId="AD" clId="Web-{736E38C6-794E-459E-A609-B6DFE5C6B196}" dt="2023-10-25T03:05:17.006" v="54" actId="20577"/>
          <ac:spMkLst>
            <pc:docMk/>
            <pc:sldMk cId="298501578" sldId="298"/>
            <ac:spMk id="7170" creationId="{29F75F50-9703-450F-8676-8A702C9885D6}"/>
          </ac:spMkLst>
        </pc:spChg>
        <pc:graphicFrameChg chg="mod modGraphic">
          <ac:chgData name="Haylow, Lyric C" userId="S::lyrich237339@tamu.edu::f63779a3-44cb-46e5-a715-54f7655c3751" providerId="AD" clId="Web-{736E38C6-794E-459E-A609-B6DFE5C6B196}" dt="2023-10-25T03:18:47.883" v="112"/>
          <ac:graphicFrameMkLst>
            <pc:docMk/>
            <pc:sldMk cId="298501578" sldId="298"/>
            <ac:graphicFrameMk id="10" creationId="{1BC62DFC-5CD7-478B-ABED-7C6B18AE96D7}"/>
          </ac:graphicFrameMkLst>
        </pc:graphicFrameChg>
      </pc:sldChg>
    </pc:docChg>
  </pc:docChgLst>
  <pc:docChgLst>
    <pc:chgData name="Haylow, Lyric C" userId="S::lyrich237339@tamu.edu::f63779a3-44cb-46e5-a715-54f7655c3751" providerId="AD" clId="Web-{92FE7C52-37F2-44DD-B174-DBBE489E380B}"/>
    <pc:docChg chg="delSld modSld">
      <pc:chgData name="Haylow, Lyric C" userId="S::lyrich237339@tamu.edu::f63779a3-44cb-46e5-a715-54f7655c3751" providerId="AD" clId="Web-{92FE7C52-37F2-44DD-B174-DBBE489E380B}" dt="2023-10-25T14:02:37.177" v="7"/>
      <pc:docMkLst>
        <pc:docMk/>
      </pc:docMkLst>
      <pc:sldChg chg="del">
        <pc:chgData name="Haylow, Lyric C" userId="S::lyrich237339@tamu.edu::f63779a3-44cb-46e5-a715-54f7655c3751" providerId="AD" clId="Web-{92FE7C52-37F2-44DD-B174-DBBE489E380B}" dt="2023-10-25T14:02:37.177" v="7"/>
        <pc:sldMkLst>
          <pc:docMk/>
          <pc:sldMk cId="1671867253" sldId="280"/>
        </pc:sldMkLst>
      </pc:sldChg>
      <pc:sldChg chg="addSp modSp">
        <pc:chgData name="Haylow, Lyric C" userId="S::lyrich237339@tamu.edu::f63779a3-44cb-46e5-a715-54f7655c3751" providerId="AD" clId="Web-{92FE7C52-37F2-44DD-B174-DBBE489E380B}" dt="2023-10-25T14:02:21.317" v="6" actId="1076"/>
        <pc:sldMkLst>
          <pc:docMk/>
          <pc:sldMk cId="1315630434" sldId="295"/>
        </pc:sldMkLst>
        <pc:picChg chg="add mod">
          <ac:chgData name="Haylow, Lyric C" userId="S::lyrich237339@tamu.edu::f63779a3-44cb-46e5-a715-54f7655c3751" providerId="AD" clId="Web-{92FE7C52-37F2-44DD-B174-DBBE489E380B}" dt="2023-10-25T14:02:21.317" v="6" actId="1076"/>
          <ac:picMkLst>
            <pc:docMk/>
            <pc:sldMk cId="1315630434" sldId="295"/>
            <ac:picMk id="3" creationId="{2104622F-47E0-34EA-9B25-E10E3542E58A}"/>
          </ac:picMkLst>
        </pc:picChg>
      </pc:sldChg>
    </pc:docChg>
  </pc:docChgLst>
  <pc:docChgLst>
    <pc:chgData name="Malek, Jeb" userId="S::jeb.malek@tamu.edu::60687467-e533-4b88-99c9-a4c24fb41ab0" providerId="AD" clId="Web-{CF600DD8-3CAD-7AB9-04BB-C6AD16B77F8C}"/>
    <pc:docChg chg="addSld delSld modSld sldOrd">
      <pc:chgData name="Malek, Jeb" userId="S::jeb.malek@tamu.edu::60687467-e533-4b88-99c9-a4c24fb41ab0" providerId="AD" clId="Web-{CF600DD8-3CAD-7AB9-04BB-C6AD16B77F8C}" dt="2023-09-26T13:17:37.455" v="113" actId="20577"/>
      <pc:docMkLst>
        <pc:docMk/>
      </pc:docMkLst>
      <pc:sldChg chg="modSp">
        <pc:chgData name="Malek, Jeb" userId="S::jeb.malek@tamu.edu::60687467-e533-4b88-99c9-a4c24fb41ab0" providerId="AD" clId="Web-{CF600DD8-3CAD-7AB9-04BB-C6AD16B77F8C}" dt="2023-09-19T13:58:41.580" v="79" actId="20577"/>
        <pc:sldMkLst>
          <pc:docMk/>
          <pc:sldMk cId="1628571770" sldId="256"/>
        </pc:sldMkLst>
        <pc:spChg chg="mod">
          <ac:chgData name="Malek, Jeb" userId="S::jeb.malek@tamu.edu::60687467-e533-4b88-99c9-a4c24fb41ab0" providerId="AD" clId="Web-{CF600DD8-3CAD-7AB9-04BB-C6AD16B77F8C}" dt="2023-09-19T13:58:41.580" v="79" actId="20577"/>
          <ac:spMkLst>
            <pc:docMk/>
            <pc:sldMk cId="1628571770" sldId="256"/>
            <ac:spMk id="2" creationId="{00000000-0000-0000-0000-000000000000}"/>
          </ac:spMkLst>
        </pc:spChg>
      </pc:sldChg>
      <pc:sldChg chg="modSp">
        <pc:chgData name="Malek, Jeb" userId="S::jeb.malek@tamu.edu::60687467-e533-4b88-99c9-a4c24fb41ab0" providerId="AD" clId="Web-{CF600DD8-3CAD-7AB9-04BB-C6AD16B77F8C}" dt="2023-09-26T13:17:37.455" v="113" actId="20577"/>
        <pc:sldMkLst>
          <pc:docMk/>
          <pc:sldMk cId="1810629760" sldId="276"/>
        </pc:sldMkLst>
        <pc:spChg chg="mod">
          <ac:chgData name="Malek, Jeb" userId="S::jeb.malek@tamu.edu::60687467-e533-4b88-99c9-a4c24fb41ab0" providerId="AD" clId="Web-{CF600DD8-3CAD-7AB9-04BB-C6AD16B77F8C}" dt="2023-09-26T13:17:37.455" v="113" actId="20577"/>
          <ac:spMkLst>
            <pc:docMk/>
            <pc:sldMk cId="1810629760" sldId="276"/>
            <ac:spMk id="3" creationId="{00000000-0000-0000-0000-000000000000}"/>
          </ac:spMkLst>
        </pc:spChg>
      </pc:sldChg>
      <pc:sldChg chg="ord">
        <pc:chgData name="Malek, Jeb" userId="S::jeb.malek@tamu.edu::60687467-e533-4b88-99c9-a4c24fb41ab0" providerId="AD" clId="Web-{CF600DD8-3CAD-7AB9-04BB-C6AD16B77F8C}" dt="2023-09-19T13:59:25.909" v="85"/>
        <pc:sldMkLst>
          <pc:docMk/>
          <pc:sldMk cId="4028750370" sldId="277"/>
        </pc:sldMkLst>
      </pc:sldChg>
      <pc:sldChg chg="addSp delSp modSp">
        <pc:chgData name="Malek, Jeb" userId="S::jeb.malek@tamu.edu::60687467-e533-4b88-99c9-a4c24fb41ab0" providerId="AD" clId="Web-{CF600DD8-3CAD-7AB9-04BB-C6AD16B77F8C}" dt="2023-09-22T15:54:01.036" v="95" actId="20577"/>
        <pc:sldMkLst>
          <pc:docMk/>
          <pc:sldMk cId="1671867253" sldId="280"/>
        </pc:sldMkLst>
        <pc:spChg chg="mod">
          <ac:chgData name="Malek, Jeb" userId="S::jeb.malek@tamu.edu::60687467-e533-4b88-99c9-a4c24fb41ab0" providerId="AD" clId="Web-{CF600DD8-3CAD-7AB9-04BB-C6AD16B77F8C}" dt="2023-09-22T15:54:01.036" v="95" actId="20577"/>
          <ac:spMkLst>
            <pc:docMk/>
            <pc:sldMk cId="1671867253" sldId="280"/>
            <ac:spMk id="2" creationId="{00000000-0000-0000-0000-000000000000}"/>
          </ac:spMkLst>
        </pc:spChg>
        <pc:spChg chg="del">
          <ac:chgData name="Malek, Jeb" userId="S::jeb.malek@tamu.edu::60687467-e533-4b88-99c9-a4c24fb41ab0" providerId="AD" clId="Web-{CF600DD8-3CAD-7AB9-04BB-C6AD16B77F8C}" dt="2023-09-22T15:53:48.832" v="91"/>
          <ac:spMkLst>
            <pc:docMk/>
            <pc:sldMk cId="1671867253" sldId="280"/>
            <ac:spMk id="3" creationId="{00000000-0000-0000-0000-000000000000}"/>
          </ac:spMkLst>
        </pc:spChg>
        <pc:spChg chg="add mod">
          <ac:chgData name="Malek, Jeb" userId="S::jeb.malek@tamu.edu::60687467-e533-4b88-99c9-a4c24fb41ab0" providerId="AD" clId="Web-{CF600DD8-3CAD-7AB9-04BB-C6AD16B77F8C}" dt="2023-09-22T15:53:48.832" v="91"/>
          <ac:spMkLst>
            <pc:docMk/>
            <pc:sldMk cId="1671867253" sldId="280"/>
            <ac:spMk id="5" creationId="{1090AE23-E1F5-1B8B-960F-F7BCB0151ABB}"/>
          </ac:spMkLst>
        </pc:spChg>
      </pc:sldChg>
      <pc:sldChg chg="add replId">
        <pc:chgData name="Malek, Jeb" userId="S::jeb.malek@tamu.edu::60687467-e533-4b88-99c9-a4c24fb41ab0" providerId="AD" clId="Web-{CF600DD8-3CAD-7AB9-04BB-C6AD16B77F8C}" dt="2023-09-19T13:58:59.393" v="80"/>
        <pc:sldMkLst>
          <pc:docMk/>
          <pc:sldMk cId="953946663" sldId="282"/>
        </pc:sldMkLst>
      </pc:sldChg>
      <pc:sldChg chg="add replId">
        <pc:chgData name="Malek, Jeb" userId="S::jeb.malek@tamu.edu::60687467-e533-4b88-99c9-a4c24fb41ab0" providerId="AD" clId="Web-{CF600DD8-3CAD-7AB9-04BB-C6AD16B77F8C}" dt="2023-09-19T13:59:01.268" v="81"/>
        <pc:sldMkLst>
          <pc:docMk/>
          <pc:sldMk cId="3759611720" sldId="283"/>
        </pc:sldMkLst>
      </pc:sldChg>
      <pc:sldChg chg="add replId">
        <pc:chgData name="Malek, Jeb" userId="S::jeb.malek@tamu.edu::60687467-e533-4b88-99c9-a4c24fb41ab0" providerId="AD" clId="Web-{CF600DD8-3CAD-7AB9-04BB-C6AD16B77F8C}" dt="2023-09-19T13:59:05.143" v="82"/>
        <pc:sldMkLst>
          <pc:docMk/>
          <pc:sldMk cId="3855514025" sldId="284"/>
        </pc:sldMkLst>
      </pc:sldChg>
      <pc:sldChg chg="add ord replId">
        <pc:chgData name="Malek, Jeb" userId="S::jeb.malek@tamu.edu::60687467-e533-4b88-99c9-a4c24fb41ab0" providerId="AD" clId="Web-{CF600DD8-3CAD-7AB9-04BB-C6AD16B77F8C}" dt="2023-09-19T13:59:34.706" v="88"/>
        <pc:sldMkLst>
          <pc:docMk/>
          <pc:sldMk cId="3897326177" sldId="285"/>
        </pc:sldMkLst>
      </pc:sldChg>
      <pc:sldChg chg="add ord replId">
        <pc:chgData name="Malek, Jeb" userId="S::jeb.malek@tamu.edu::60687467-e533-4b88-99c9-a4c24fb41ab0" providerId="AD" clId="Web-{CF600DD8-3CAD-7AB9-04BB-C6AD16B77F8C}" dt="2023-09-19T13:59:31.956" v="87"/>
        <pc:sldMkLst>
          <pc:docMk/>
          <pc:sldMk cId="3599175918" sldId="286"/>
        </pc:sldMkLst>
      </pc:sldChg>
      <pc:sldChg chg="modSp add replId">
        <pc:chgData name="Malek, Jeb" userId="S::jeb.malek@tamu.edu::60687467-e533-4b88-99c9-a4c24fb41ab0" providerId="AD" clId="Web-{CF600DD8-3CAD-7AB9-04BB-C6AD16B77F8C}" dt="2023-09-22T15:53:57.832" v="93" actId="20577"/>
        <pc:sldMkLst>
          <pc:docMk/>
          <pc:sldMk cId="2048649306" sldId="287"/>
        </pc:sldMkLst>
        <pc:spChg chg="mod">
          <ac:chgData name="Malek, Jeb" userId="S::jeb.malek@tamu.edu::60687467-e533-4b88-99c9-a4c24fb41ab0" providerId="AD" clId="Web-{CF600DD8-3CAD-7AB9-04BB-C6AD16B77F8C}" dt="2023-09-22T15:53:57.832" v="93" actId="20577"/>
          <ac:spMkLst>
            <pc:docMk/>
            <pc:sldMk cId="2048649306" sldId="287"/>
            <ac:spMk id="2" creationId="{00000000-0000-0000-0000-000000000000}"/>
          </ac:spMkLst>
        </pc:spChg>
      </pc:sldChg>
      <pc:sldChg chg="new del">
        <pc:chgData name="Malek, Jeb" userId="S::jeb.malek@tamu.edu::60687467-e533-4b88-99c9-a4c24fb41ab0" providerId="AD" clId="Web-{CF600DD8-3CAD-7AB9-04BB-C6AD16B77F8C}" dt="2023-09-19T13:59:59.051" v="90"/>
        <pc:sldMkLst>
          <pc:docMk/>
          <pc:sldMk cId="2655283219" sldId="287"/>
        </pc:sldMkLst>
      </pc:sldChg>
      <pc:sldChg chg="new">
        <pc:chgData name="Malek, Jeb" userId="S::jeb.malek@tamu.edu::60687467-e533-4b88-99c9-a4c24fb41ab0" providerId="AD" clId="Web-{CF600DD8-3CAD-7AB9-04BB-C6AD16B77F8C}" dt="2023-09-22T16:17:04.332" v="96"/>
        <pc:sldMkLst>
          <pc:docMk/>
          <pc:sldMk cId="1948218552" sldId="288"/>
        </pc:sldMkLst>
      </pc:sldChg>
      <pc:sldChg chg="new">
        <pc:chgData name="Malek, Jeb" userId="S::jeb.malek@tamu.edu::60687467-e533-4b88-99c9-a4c24fb41ab0" providerId="AD" clId="Web-{CF600DD8-3CAD-7AB9-04BB-C6AD16B77F8C}" dt="2023-09-22T16:17:08.754" v="97"/>
        <pc:sldMkLst>
          <pc:docMk/>
          <pc:sldMk cId="3059552803" sldId="289"/>
        </pc:sldMkLst>
      </pc:sldChg>
      <pc:sldChg chg="modSp new">
        <pc:chgData name="Malek, Jeb" userId="S::jeb.malek@tamu.edu::60687467-e533-4b88-99c9-a4c24fb41ab0" providerId="AD" clId="Web-{CF600DD8-3CAD-7AB9-04BB-C6AD16B77F8C}" dt="2023-09-26T13:17:20.266" v="106" actId="20577"/>
        <pc:sldMkLst>
          <pc:docMk/>
          <pc:sldMk cId="2026557183" sldId="290"/>
        </pc:sldMkLst>
        <pc:spChg chg="mod">
          <ac:chgData name="Malek, Jeb" userId="S::jeb.malek@tamu.edu::60687467-e533-4b88-99c9-a4c24fb41ab0" providerId="AD" clId="Web-{CF600DD8-3CAD-7AB9-04BB-C6AD16B77F8C}" dt="2023-09-26T13:17:20.266" v="106" actId="20577"/>
          <ac:spMkLst>
            <pc:docMk/>
            <pc:sldMk cId="2026557183" sldId="290"/>
            <ac:spMk id="3" creationId="{BD30FC60-36F8-96FE-7F70-4CF6CCC51008}"/>
          </ac:spMkLst>
        </pc:spChg>
      </pc:sldChg>
    </pc:docChg>
  </pc:docChgLst>
  <pc:docChgLst>
    <pc:chgData name="Haylow, Lyric C" userId="S::lyrich237339@tamu.edu::f63779a3-44cb-46e5-a715-54f7655c3751" providerId="AD" clId="Web-{98380630-3CBA-406A-B076-8C236C48062B}"/>
    <pc:docChg chg="modSld">
      <pc:chgData name="Haylow, Lyric C" userId="S::lyrich237339@tamu.edu::f63779a3-44cb-46e5-a715-54f7655c3751" providerId="AD" clId="Web-{98380630-3CBA-406A-B076-8C236C48062B}" dt="2023-10-04T01:08:09.075" v="11" actId="20577"/>
      <pc:docMkLst>
        <pc:docMk/>
      </pc:docMkLst>
      <pc:sldChg chg="modSp">
        <pc:chgData name="Haylow, Lyric C" userId="S::lyrich237339@tamu.edu::f63779a3-44cb-46e5-a715-54f7655c3751" providerId="AD" clId="Web-{98380630-3CBA-406A-B076-8C236C48062B}" dt="2023-10-04T01:07:37.137" v="5" actId="20577"/>
        <pc:sldMkLst>
          <pc:docMk/>
          <pc:sldMk cId="1628571770" sldId="256"/>
        </pc:sldMkLst>
        <pc:spChg chg="mod">
          <ac:chgData name="Haylow, Lyric C" userId="S::lyrich237339@tamu.edu::f63779a3-44cb-46e5-a715-54f7655c3751" providerId="AD" clId="Web-{98380630-3CBA-406A-B076-8C236C48062B}" dt="2023-10-04T01:07:37.137" v="5" actId="20577"/>
          <ac:spMkLst>
            <pc:docMk/>
            <pc:sldMk cId="1628571770" sldId="256"/>
            <ac:spMk id="2" creationId="{00000000-0000-0000-0000-000000000000}"/>
          </ac:spMkLst>
        </pc:spChg>
      </pc:sldChg>
      <pc:sldChg chg="modSp">
        <pc:chgData name="Haylow, Lyric C" userId="S::lyrich237339@tamu.edu::f63779a3-44cb-46e5-a715-54f7655c3751" providerId="AD" clId="Web-{98380630-3CBA-406A-B076-8C236C48062B}" dt="2023-10-04T01:08:09.075" v="11" actId="20577"/>
        <pc:sldMkLst>
          <pc:docMk/>
          <pc:sldMk cId="1810629760" sldId="276"/>
        </pc:sldMkLst>
        <pc:spChg chg="mod">
          <ac:chgData name="Haylow, Lyric C" userId="S::lyrich237339@tamu.edu::f63779a3-44cb-46e5-a715-54f7655c3751" providerId="AD" clId="Web-{98380630-3CBA-406A-B076-8C236C48062B}" dt="2023-10-04T01:08:09.075" v="11" actId="20577"/>
          <ac:spMkLst>
            <pc:docMk/>
            <pc:sldMk cId="1810629760" sldId="276"/>
            <ac:spMk id="3" creationId="{00000000-0000-0000-0000-000000000000}"/>
          </ac:spMkLst>
        </pc:spChg>
      </pc:sldChg>
    </pc:docChg>
  </pc:docChgLst>
  <pc:docChgLst>
    <pc:chgData name="Haylow, Lyric C" userId="S::lyrich237339@tamu.edu::f63779a3-44cb-46e5-a715-54f7655c3751" providerId="AD" clId="Web-{C85745D1-F1DF-472A-887E-578198DFE2E7}"/>
    <pc:docChg chg="modSld">
      <pc:chgData name="Haylow, Lyric C" userId="S::lyrich237339@tamu.edu::f63779a3-44cb-46e5-a715-54f7655c3751" providerId="AD" clId="Web-{C85745D1-F1DF-472A-887E-578198DFE2E7}" dt="2023-10-04T01:45:49.814" v="80" actId="1076"/>
      <pc:docMkLst>
        <pc:docMk/>
      </pc:docMkLst>
      <pc:sldChg chg="modSp">
        <pc:chgData name="Haylow, Lyric C" userId="S::lyrich237339@tamu.edu::f63779a3-44cb-46e5-a715-54f7655c3751" providerId="AD" clId="Web-{C85745D1-F1DF-472A-887E-578198DFE2E7}" dt="2023-10-04T01:45:49.814" v="80" actId="1076"/>
        <pc:sldMkLst>
          <pc:docMk/>
          <pc:sldMk cId="3855514025" sldId="284"/>
        </pc:sldMkLst>
        <pc:picChg chg="mod">
          <ac:chgData name="Haylow, Lyric C" userId="S::lyrich237339@tamu.edu::f63779a3-44cb-46e5-a715-54f7655c3751" providerId="AD" clId="Web-{C85745D1-F1DF-472A-887E-578198DFE2E7}" dt="2023-10-04T01:45:49.814" v="80" actId="1076"/>
          <ac:picMkLst>
            <pc:docMk/>
            <pc:sldMk cId="3855514025" sldId="284"/>
            <ac:picMk id="2" creationId="{624E2F00-18E7-8766-FB70-3ABCAA37938F}"/>
          </ac:picMkLst>
        </pc:picChg>
      </pc:sldChg>
      <pc:sldChg chg="addSp modSp">
        <pc:chgData name="Haylow, Lyric C" userId="S::lyrich237339@tamu.edu::f63779a3-44cb-46e5-a715-54f7655c3751" providerId="AD" clId="Web-{C85745D1-F1DF-472A-887E-578198DFE2E7}" dt="2023-10-04T01:44:18.232" v="79" actId="20577"/>
        <pc:sldMkLst>
          <pc:docMk/>
          <pc:sldMk cId="1948218552" sldId="288"/>
        </pc:sldMkLst>
        <pc:spChg chg="add mod">
          <ac:chgData name="Haylow, Lyric C" userId="S::lyrich237339@tamu.edu::f63779a3-44cb-46e5-a715-54f7655c3751" providerId="AD" clId="Web-{C85745D1-F1DF-472A-887E-578198DFE2E7}" dt="2023-10-04T01:44:18.232" v="79" actId="20577"/>
          <ac:spMkLst>
            <pc:docMk/>
            <pc:sldMk cId="1948218552" sldId="288"/>
            <ac:spMk id="5" creationId="{5C3EFEAB-936F-C7E3-C70C-D988EFBE7030}"/>
          </ac:spMkLst>
        </pc:spChg>
        <pc:graphicFrameChg chg="mod">
          <ac:chgData name="Haylow, Lyric C" userId="S::lyrich237339@tamu.edu::f63779a3-44cb-46e5-a715-54f7655c3751" providerId="AD" clId="Web-{C85745D1-F1DF-472A-887E-578198DFE2E7}" dt="2023-10-04T01:43:39.887" v="0" actId="1076"/>
          <ac:graphicFrameMkLst>
            <pc:docMk/>
            <pc:sldMk cId="1948218552" sldId="288"/>
            <ac:graphicFrameMk id="4" creationId="{AF672930-CBB6-80EE-DEC0-48FD04E02D8A}"/>
          </ac:graphicFrameMkLst>
        </pc:graphicFrameChg>
      </pc:sldChg>
    </pc:docChg>
  </pc:docChgLst>
  <pc:docChgLst>
    <pc:chgData name="Haylow, Lyric C" userId="S::lyrich237339@tamu.edu::f63779a3-44cb-46e5-a715-54f7655c3751" providerId="AD" clId="Web-{D7B4549C-D657-4022-A0F6-D41E3BC286F3}"/>
    <pc:docChg chg="addSld delSld modSld sldOrd">
      <pc:chgData name="Haylow, Lyric C" userId="S::lyrich237339@tamu.edu::f63779a3-44cb-46e5-a715-54f7655c3751" providerId="AD" clId="Web-{D7B4549C-D657-4022-A0F6-D41E3BC286F3}" dt="2023-10-25T13:47:40.437" v="539"/>
      <pc:docMkLst>
        <pc:docMk/>
      </pc:docMkLst>
      <pc:sldChg chg="del ord">
        <pc:chgData name="Haylow, Lyric C" userId="S::lyrich237339@tamu.edu::f63779a3-44cb-46e5-a715-54f7655c3751" providerId="AD" clId="Web-{D7B4549C-D657-4022-A0F6-D41E3BC286F3}" dt="2023-10-25T13:47:40.437" v="539"/>
        <pc:sldMkLst>
          <pc:docMk/>
          <pc:sldMk cId="4028750370" sldId="277"/>
        </pc:sldMkLst>
      </pc:sldChg>
      <pc:sldChg chg="addSp delSp modSp">
        <pc:chgData name="Haylow, Lyric C" userId="S::lyrich237339@tamu.edu::f63779a3-44cb-46e5-a715-54f7655c3751" providerId="AD" clId="Web-{D7B4549C-D657-4022-A0F6-D41E3BC286F3}" dt="2023-10-25T13:37:48.824" v="18" actId="1076"/>
        <pc:sldMkLst>
          <pc:docMk/>
          <pc:sldMk cId="3855514025" sldId="284"/>
        </pc:sldMkLst>
        <pc:spChg chg="add del mod">
          <ac:chgData name="Haylow, Lyric C" userId="S::lyrich237339@tamu.edu::f63779a3-44cb-46e5-a715-54f7655c3751" providerId="AD" clId="Web-{D7B4549C-D657-4022-A0F6-D41E3BC286F3}" dt="2023-10-25T13:37:10.010" v="3"/>
          <ac:spMkLst>
            <pc:docMk/>
            <pc:sldMk cId="3855514025" sldId="284"/>
            <ac:spMk id="4" creationId="{1DBDEB6A-C584-905B-4F95-236A71A00189}"/>
          </ac:spMkLst>
        </pc:spChg>
        <pc:spChg chg="mod">
          <ac:chgData name="Haylow, Lyric C" userId="S::lyrich237339@tamu.edu::f63779a3-44cb-46e5-a715-54f7655c3751" providerId="AD" clId="Web-{D7B4549C-D657-4022-A0F6-D41E3BC286F3}" dt="2023-10-25T13:37:34.307" v="15" actId="1076"/>
          <ac:spMkLst>
            <pc:docMk/>
            <pc:sldMk cId="3855514025" sldId="284"/>
            <ac:spMk id="5" creationId="{03B67B2F-23E6-C5A4-2F80-C469CF48E86D}"/>
          </ac:spMkLst>
        </pc:spChg>
        <pc:picChg chg="del">
          <ac:chgData name="Haylow, Lyric C" userId="S::lyrich237339@tamu.edu::f63779a3-44cb-46e5-a715-54f7655c3751" providerId="AD" clId="Web-{D7B4549C-D657-4022-A0F6-D41E3BC286F3}" dt="2023-10-25T13:36:44.759" v="2"/>
          <ac:picMkLst>
            <pc:docMk/>
            <pc:sldMk cId="3855514025" sldId="284"/>
            <ac:picMk id="2" creationId="{624E2F00-18E7-8766-FB70-3ABCAA37938F}"/>
          </ac:picMkLst>
        </pc:picChg>
        <pc:picChg chg="add mod ord">
          <ac:chgData name="Haylow, Lyric C" userId="S::lyrich237339@tamu.edu::f63779a3-44cb-46e5-a715-54f7655c3751" providerId="AD" clId="Web-{D7B4549C-D657-4022-A0F6-D41E3BC286F3}" dt="2023-10-25T13:37:48.824" v="18" actId="1076"/>
          <ac:picMkLst>
            <pc:docMk/>
            <pc:sldMk cId="3855514025" sldId="284"/>
            <ac:picMk id="6" creationId="{FE58CDE3-B4EC-346D-4FDC-E21A4D458232}"/>
          </ac:picMkLst>
        </pc:picChg>
      </pc:sldChg>
      <pc:sldChg chg="addSp delSp modSp ord">
        <pc:chgData name="Haylow, Lyric C" userId="S::lyrich237339@tamu.edu::f63779a3-44cb-46e5-a715-54f7655c3751" providerId="AD" clId="Web-{D7B4549C-D657-4022-A0F6-D41E3BC286F3}" dt="2023-10-25T13:47:39.077" v="538" actId="20577"/>
        <pc:sldMkLst>
          <pc:docMk/>
          <pc:sldMk cId="298501578" sldId="298"/>
        </pc:sldMkLst>
        <pc:spChg chg="add mod">
          <ac:chgData name="Haylow, Lyric C" userId="S::lyrich237339@tamu.edu::f63779a3-44cb-46e5-a715-54f7655c3751" providerId="AD" clId="Web-{D7B4549C-D657-4022-A0F6-D41E3BC286F3}" dt="2023-10-25T13:47:39.077" v="538" actId="20577"/>
          <ac:spMkLst>
            <pc:docMk/>
            <pc:sldMk cId="298501578" sldId="298"/>
            <ac:spMk id="2" creationId="{F2CD2BE3-4462-C409-A992-257978061DFE}"/>
          </ac:spMkLst>
        </pc:spChg>
        <pc:spChg chg="mod">
          <ac:chgData name="Haylow, Lyric C" userId="S::lyrich237339@tamu.edu::f63779a3-44cb-46e5-a715-54f7655c3751" providerId="AD" clId="Web-{D7B4549C-D657-4022-A0F6-D41E3BC286F3}" dt="2023-10-25T13:45:00.525" v="324" actId="20577"/>
          <ac:spMkLst>
            <pc:docMk/>
            <pc:sldMk cId="298501578" sldId="298"/>
            <ac:spMk id="7170" creationId="{29F75F50-9703-450F-8676-8A702C9885D6}"/>
          </ac:spMkLst>
        </pc:spChg>
        <pc:spChg chg="del mod">
          <ac:chgData name="Haylow, Lyric C" userId="S::lyrich237339@tamu.edu::f63779a3-44cb-46e5-a715-54f7655c3751" providerId="AD" clId="Web-{D7B4549C-D657-4022-A0F6-D41E3BC286F3}" dt="2023-10-25T13:44:50.650" v="315"/>
          <ac:spMkLst>
            <pc:docMk/>
            <pc:sldMk cId="298501578" sldId="298"/>
            <ac:spMk id="7185" creationId="{CE1CBFF6-FE70-4B51-973B-C68D3B2BC311}"/>
          </ac:spMkLst>
        </pc:spChg>
        <pc:graphicFrameChg chg="mod modGraphic">
          <ac:chgData name="Haylow, Lyric C" userId="S::lyrich237339@tamu.edu::f63779a3-44cb-46e5-a715-54f7655c3751" providerId="AD" clId="Web-{D7B4549C-D657-4022-A0F6-D41E3BC286F3}" dt="2023-10-25T13:46:20.747" v="522"/>
          <ac:graphicFrameMkLst>
            <pc:docMk/>
            <pc:sldMk cId="298501578" sldId="298"/>
            <ac:graphicFrameMk id="10" creationId="{1BC62DFC-5CD7-478B-ABED-7C6B18AE96D7}"/>
          </ac:graphicFrameMkLst>
        </pc:graphicFrameChg>
      </pc:sldChg>
      <pc:sldChg chg="addSp delSp modSp new">
        <pc:chgData name="Haylow, Lyric C" userId="S::lyrich237339@tamu.edu::f63779a3-44cb-46e5-a715-54f7655c3751" providerId="AD" clId="Web-{D7B4549C-D657-4022-A0F6-D41E3BC286F3}" dt="2023-10-25T13:43:35.710" v="230" actId="20577"/>
        <pc:sldMkLst>
          <pc:docMk/>
          <pc:sldMk cId="504435541" sldId="300"/>
        </pc:sldMkLst>
        <pc:spChg chg="mod">
          <ac:chgData name="Haylow, Lyric C" userId="S::lyrich237339@tamu.edu::f63779a3-44cb-46e5-a715-54f7655c3751" providerId="AD" clId="Web-{D7B4549C-D657-4022-A0F6-D41E3BC286F3}" dt="2023-10-25T13:38:40.138" v="39" actId="1076"/>
          <ac:spMkLst>
            <pc:docMk/>
            <pc:sldMk cId="504435541" sldId="300"/>
            <ac:spMk id="2" creationId="{8755AA07-15E7-FF61-6D52-34684116831D}"/>
          </ac:spMkLst>
        </pc:spChg>
        <pc:spChg chg="del">
          <ac:chgData name="Haylow, Lyric C" userId="S::lyrich237339@tamu.edu::f63779a3-44cb-46e5-a715-54f7655c3751" providerId="AD" clId="Web-{D7B4549C-D657-4022-A0F6-D41E3BC286F3}" dt="2023-10-25T13:38:50.169" v="40"/>
          <ac:spMkLst>
            <pc:docMk/>
            <pc:sldMk cId="504435541" sldId="300"/>
            <ac:spMk id="3" creationId="{E07D9AD3-08D6-8E2A-921A-09552046BE85}"/>
          </ac:spMkLst>
        </pc:spChg>
        <pc:spChg chg="add mod">
          <ac:chgData name="Haylow, Lyric C" userId="S::lyrich237339@tamu.edu::f63779a3-44cb-46e5-a715-54f7655c3751" providerId="AD" clId="Web-{D7B4549C-D657-4022-A0F6-D41E3BC286F3}" dt="2023-10-25T13:43:35.710" v="230" actId="20577"/>
          <ac:spMkLst>
            <pc:docMk/>
            <pc:sldMk cId="504435541" sldId="300"/>
            <ac:spMk id="5" creationId="{CCEE1F40-32D9-7A55-3AD5-626B945BDC47}"/>
          </ac:spMkLst>
        </pc:spChg>
        <pc:picChg chg="add mod">
          <ac:chgData name="Haylow, Lyric C" userId="S::lyrich237339@tamu.edu::f63779a3-44cb-46e5-a715-54f7655c3751" providerId="AD" clId="Web-{D7B4549C-D657-4022-A0F6-D41E3BC286F3}" dt="2023-10-25T13:39:47.218" v="47" actId="1076"/>
          <ac:picMkLst>
            <pc:docMk/>
            <pc:sldMk cId="504435541" sldId="300"/>
            <ac:picMk id="4" creationId="{17D5B01B-8BE0-62E2-178B-95283287FDAC}"/>
          </ac:picMkLst>
        </pc:picChg>
      </pc:sldChg>
    </pc:docChg>
  </pc:docChgLst>
  <pc:docChgLst>
    <pc:chgData name="Malek, Jeb" userId="60687467-e533-4b88-99c9-a4c24fb41ab0" providerId="ADAL" clId="{9323BC5D-C7D0-4A7B-BBDC-D52C9B65F2E4}"/>
    <pc:docChg chg="undo custSel modSld sldOrd">
      <pc:chgData name="Malek, Jeb" userId="60687467-e533-4b88-99c9-a4c24fb41ab0" providerId="ADAL" clId="{9323BC5D-C7D0-4A7B-BBDC-D52C9B65F2E4}" dt="2023-10-25T13:58:09.616" v="165" actId="1076"/>
      <pc:docMkLst>
        <pc:docMk/>
      </pc:docMkLst>
      <pc:sldChg chg="addSp delSp modSp mod">
        <pc:chgData name="Malek, Jeb" userId="60687467-e533-4b88-99c9-a4c24fb41ab0" providerId="ADAL" clId="{9323BC5D-C7D0-4A7B-BBDC-D52C9B65F2E4}" dt="2023-10-25T13:58:09.616" v="165" actId="1076"/>
        <pc:sldMkLst>
          <pc:docMk/>
          <pc:sldMk cId="3759611720" sldId="283"/>
        </pc:sldMkLst>
        <pc:spChg chg="del">
          <ac:chgData name="Malek, Jeb" userId="60687467-e533-4b88-99c9-a4c24fb41ab0" providerId="ADAL" clId="{9323BC5D-C7D0-4A7B-BBDC-D52C9B65F2E4}" dt="2023-10-25T13:39:04.076" v="9" actId="478"/>
          <ac:spMkLst>
            <pc:docMk/>
            <pc:sldMk cId="3759611720" sldId="283"/>
            <ac:spMk id="2" creationId="{00000000-0000-0000-0000-000000000000}"/>
          </ac:spMkLst>
        </pc:spChg>
        <pc:spChg chg="add del mod">
          <ac:chgData name="Malek, Jeb" userId="60687467-e533-4b88-99c9-a4c24fb41ab0" providerId="ADAL" clId="{9323BC5D-C7D0-4A7B-BBDC-D52C9B65F2E4}" dt="2023-10-25T13:43:03.346" v="14" actId="478"/>
          <ac:spMkLst>
            <pc:docMk/>
            <pc:sldMk cId="3759611720" sldId="283"/>
            <ac:spMk id="4" creationId="{23D7B301-6031-54D0-FAE4-ED8C7629D98B}"/>
          </ac:spMkLst>
        </pc:spChg>
        <pc:spChg chg="add mod">
          <ac:chgData name="Malek, Jeb" userId="60687467-e533-4b88-99c9-a4c24fb41ab0" providerId="ADAL" clId="{9323BC5D-C7D0-4A7B-BBDC-D52C9B65F2E4}" dt="2023-10-25T13:54:52.021" v="143" actId="20577"/>
          <ac:spMkLst>
            <pc:docMk/>
            <pc:sldMk cId="3759611720" sldId="283"/>
            <ac:spMk id="7" creationId="{99A1879B-4394-BA22-D02C-56C3C9D0D699}"/>
          </ac:spMkLst>
        </pc:spChg>
        <pc:spChg chg="add del mod">
          <ac:chgData name="Malek, Jeb" userId="60687467-e533-4b88-99c9-a4c24fb41ab0" providerId="ADAL" clId="{9323BC5D-C7D0-4A7B-BBDC-D52C9B65F2E4}" dt="2023-10-25T13:54:22.406" v="129" actId="478"/>
          <ac:spMkLst>
            <pc:docMk/>
            <pc:sldMk cId="3759611720" sldId="283"/>
            <ac:spMk id="8" creationId="{03FE7D44-FB17-3BDD-6968-F1DACF50B263}"/>
          </ac:spMkLst>
        </pc:spChg>
        <pc:picChg chg="add del mod">
          <ac:chgData name="Malek, Jeb" userId="60687467-e533-4b88-99c9-a4c24fb41ab0" providerId="ADAL" clId="{9323BC5D-C7D0-4A7B-BBDC-D52C9B65F2E4}" dt="2023-10-25T13:57:34.617" v="161" actId="478"/>
          <ac:picMkLst>
            <pc:docMk/>
            <pc:sldMk cId="3759611720" sldId="283"/>
            <ac:picMk id="6" creationId="{E4E83001-4A68-EE72-BA30-20C4D81460A2}"/>
          </ac:picMkLst>
        </pc:picChg>
        <pc:picChg chg="add mod">
          <ac:chgData name="Malek, Jeb" userId="60687467-e533-4b88-99c9-a4c24fb41ab0" providerId="ADAL" clId="{9323BC5D-C7D0-4A7B-BBDC-D52C9B65F2E4}" dt="2023-10-25T13:58:09.616" v="165" actId="1076"/>
          <ac:picMkLst>
            <pc:docMk/>
            <pc:sldMk cId="3759611720" sldId="283"/>
            <ac:picMk id="10" creationId="{D95397C0-7220-2117-A6AC-813E40BC2FEE}"/>
          </ac:picMkLst>
        </pc:picChg>
      </pc:sldChg>
      <pc:sldChg chg="modSp mod ord">
        <pc:chgData name="Malek, Jeb" userId="60687467-e533-4b88-99c9-a4c24fb41ab0" providerId="ADAL" clId="{9323BC5D-C7D0-4A7B-BBDC-D52C9B65F2E4}" dt="2023-10-25T13:54:33.825" v="133"/>
        <pc:sldMkLst>
          <pc:docMk/>
          <pc:sldMk cId="3059552803" sldId="289"/>
        </pc:sldMkLst>
        <pc:spChg chg="mod">
          <ac:chgData name="Malek, Jeb" userId="60687467-e533-4b88-99c9-a4c24fb41ab0" providerId="ADAL" clId="{9323BC5D-C7D0-4A7B-BBDC-D52C9B65F2E4}" dt="2023-10-25T13:45:54.623" v="105" actId="20577"/>
          <ac:spMkLst>
            <pc:docMk/>
            <pc:sldMk cId="3059552803" sldId="289"/>
            <ac:spMk id="5" creationId="{F18A4C79-E139-6041-B5D2-BB660751FF79}"/>
          </ac:spMkLst>
        </pc:spChg>
        <pc:picChg chg="mod">
          <ac:chgData name="Malek, Jeb" userId="60687467-e533-4b88-99c9-a4c24fb41ab0" providerId="ADAL" clId="{9323BC5D-C7D0-4A7B-BBDC-D52C9B65F2E4}" dt="2023-10-25T13:45:49.603" v="99" actId="1076"/>
          <ac:picMkLst>
            <pc:docMk/>
            <pc:sldMk cId="3059552803" sldId="289"/>
            <ac:picMk id="2" creationId="{2B47FE7E-F81B-10B3-3263-8913D193FC67}"/>
          </ac:picMkLst>
        </pc:picChg>
      </pc:sldChg>
      <pc:sldChg chg="addSp modSp mod">
        <pc:chgData name="Malek, Jeb" userId="60687467-e533-4b88-99c9-a4c24fb41ab0" providerId="ADAL" clId="{9323BC5D-C7D0-4A7B-BBDC-D52C9B65F2E4}" dt="2023-10-25T13:57:12.599" v="160" actId="20577"/>
        <pc:sldMkLst>
          <pc:docMk/>
          <pc:sldMk cId="1506275440" sldId="297"/>
        </pc:sldMkLst>
        <pc:graphicFrameChg chg="mod modGraphic">
          <ac:chgData name="Malek, Jeb" userId="60687467-e533-4b88-99c9-a4c24fb41ab0" providerId="ADAL" clId="{9323BC5D-C7D0-4A7B-BBDC-D52C9B65F2E4}" dt="2023-10-25T13:57:12.599" v="160" actId="20577"/>
          <ac:graphicFrameMkLst>
            <pc:docMk/>
            <pc:sldMk cId="1506275440" sldId="297"/>
            <ac:graphicFrameMk id="10" creationId="{1BC62DFC-5CD7-478B-ABED-7C6B18AE96D7}"/>
          </ac:graphicFrameMkLst>
        </pc:graphicFrameChg>
        <pc:picChg chg="add mod">
          <ac:chgData name="Malek, Jeb" userId="60687467-e533-4b88-99c9-a4c24fb41ab0" providerId="ADAL" clId="{9323BC5D-C7D0-4A7B-BBDC-D52C9B65F2E4}" dt="2023-10-25T13:55:59.499" v="145" actId="1076"/>
          <ac:picMkLst>
            <pc:docMk/>
            <pc:sldMk cId="1506275440" sldId="297"/>
            <ac:picMk id="3" creationId="{15C7B8D6-415B-EA43-7DB3-60DA7BC3426A}"/>
          </ac:picMkLst>
        </pc:picChg>
      </pc:sldChg>
    </pc:docChg>
  </pc:docChgLst>
  <pc:docChgLst>
    <pc:chgData name="George, Josh" userId="S::joshgeorge08@tamu.edu::1689d662-d994-46ce-8ea7-04791d1a9290" providerId="AD" clId="Web-{1FF52F06-43BD-4627-A171-5BAF5992EFBB}"/>
    <pc:docChg chg="modSld sldOrd">
      <pc:chgData name="George, Josh" userId="S::joshgeorge08@tamu.edu::1689d662-d994-46ce-8ea7-04791d1a9290" providerId="AD" clId="Web-{1FF52F06-43BD-4627-A171-5BAF5992EFBB}" dt="2023-11-15T14:34:52.296" v="386"/>
      <pc:docMkLst>
        <pc:docMk/>
      </pc:docMkLst>
      <pc:sldChg chg="ord">
        <pc:chgData name="George, Josh" userId="S::joshgeorge08@tamu.edu::1689d662-d994-46ce-8ea7-04791d1a9290" providerId="AD" clId="Web-{1FF52F06-43BD-4627-A171-5BAF5992EFBB}" dt="2023-11-15T14:34:52.296" v="386"/>
        <pc:sldMkLst>
          <pc:docMk/>
          <pc:sldMk cId="3897326177" sldId="285"/>
        </pc:sldMkLst>
      </pc:sldChg>
      <pc:sldChg chg="modSp">
        <pc:chgData name="George, Josh" userId="S::joshgeorge08@tamu.edu::1689d662-d994-46ce-8ea7-04791d1a9290" providerId="AD" clId="Web-{1FF52F06-43BD-4627-A171-5BAF5992EFBB}" dt="2023-11-15T14:34:04.981" v="385"/>
        <pc:sldMkLst>
          <pc:docMk/>
          <pc:sldMk cId="3985426976" sldId="299"/>
        </pc:sldMkLst>
        <pc:graphicFrameChg chg="mod modGraphic">
          <ac:chgData name="George, Josh" userId="S::joshgeorge08@tamu.edu::1689d662-d994-46ce-8ea7-04791d1a9290" providerId="AD" clId="Web-{1FF52F06-43BD-4627-A171-5BAF5992EFBB}" dt="2023-11-15T14:34:04.981" v="385"/>
          <ac:graphicFrameMkLst>
            <pc:docMk/>
            <pc:sldMk cId="3985426976" sldId="299"/>
            <ac:graphicFrameMk id="10" creationId="{1BC62DFC-5CD7-478B-ABED-7C6B18AE96D7}"/>
          </ac:graphicFrameMkLst>
        </pc:graphicFrameChg>
      </pc:sldChg>
    </pc:docChg>
  </pc:docChgLst>
  <pc:docChgLst>
    <pc:chgData name="Haylow, Lyric C" userId="S::lyrich237339@tamu.edu::f63779a3-44cb-46e5-a715-54f7655c3751" providerId="AD" clId="Web-{6009026B-0B4A-41BE-9655-87F8E1C7AC73}"/>
    <pc:docChg chg="modSld">
      <pc:chgData name="Haylow, Lyric C" userId="S::lyrich237339@tamu.edu::f63779a3-44cb-46e5-a715-54f7655c3751" providerId="AD" clId="Web-{6009026B-0B4A-41BE-9655-87F8E1C7AC73}" dt="2023-10-04T02:47:38.109" v="1552" actId="1076"/>
      <pc:docMkLst>
        <pc:docMk/>
      </pc:docMkLst>
      <pc:sldChg chg="addSp delSp modSp mod setBg">
        <pc:chgData name="Haylow, Lyric C" userId="S::lyrich237339@tamu.edu::f63779a3-44cb-46e5-a715-54f7655c3751" providerId="AD" clId="Web-{6009026B-0B4A-41BE-9655-87F8E1C7AC73}" dt="2023-10-04T02:41:10.721" v="1244"/>
        <pc:sldMkLst>
          <pc:docMk/>
          <pc:sldMk cId="1628571770" sldId="256"/>
        </pc:sldMkLst>
        <pc:spChg chg="mod">
          <ac:chgData name="Haylow, Lyric C" userId="S::lyrich237339@tamu.edu::f63779a3-44cb-46e5-a715-54f7655c3751" providerId="AD" clId="Web-{6009026B-0B4A-41BE-9655-87F8E1C7AC73}" dt="2023-10-04T02:41:10.721" v="1244"/>
          <ac:spMkLst>
            <pc:docMk/>
            <pc:sldMk cId="1628571770" sldId="256"/>
            <ac:spMk id="2" creationId="{00000000-0000-0000-0000-000000000000}"/>
          </ac:spMkLst>
        </pc:spChg>
        <pc:spChg chg="mod">
          <ac:chgData name="Haylow, Lyric C" userId="S::lyrich237339@tamu.edu::f63779a3-44cb-46e5-a715-54f7655c3751" providerId="AD" clId="Web-{6009026B-0B4A-41BE-9655-87F8E1C7AC73}" dt="2023-10-04T02:41:10.721" v="1244"/>
          <ac:spMkLst>
            <pc:docMk/>
            <pc:sldMk cId="1628571770" sldId="256"/>
            <ac:spMk id="4" creationId="{00000000-0000-0000-0000-000000000000}"/>
          </ac:spMkLst>
        </pc:spChg>
        <pc:spChg chg="add del">
          <ac:chgData name="Haylow, Lyric C" userId="S::lyrich237339@tamu.edu::f63779a3-44cb-46e5-a715-54f7655c3751" providerId="AD" clId="Web-{6009026B-0B4A-41BE-9655-87F8E1C7AC73}" dt="2023-10-04T02:41:10.721" v="1244"/>
          <ac:spMkLst>
            <pc:docMk/>
            <pc:sldMk cId="1628571770" sldId="256"/>
            <ac:spMk id="11" creationId="{4845A0EE-C4C8-4AE1-B3C6-1261368AC036}"/>
          </ac:spMkLst>
        </pc:spChg>
        <pc:picChg chg="mod">
          <ac:chgData name="Haylow, Lyric C" userId="S::lyrich237339@tamu.edu::f63779a3-44cb-46e5-a715-54f7655c3751" providerId="AD" clId="Web-{6009026B-0B4A-41BE-9655-87F8E1C7AC73}" dt="2023-10-04T02:41:10.721" v="1244"/>
          <ac:picMkLst>
            <pc:docMk/>
            <pc:sldMk cId="1628571770" sldId="256"/>
            <ac:picMk id="6" creationId="{00000000-0000-0000-0000-000000000000}"/>
          </ac:picMkLst>
        </pc:picChg>
      </pc:sldChg>
      <pc:sldChg chg="modSp">
        <pc:chgData name="Haylow, Lyric C" userId="S::lyrich237339@tamu.edu::f63779a3-44cb-46e5-a715-54f7655c3751" providerId="AD" clId="Web-{6009026B-0B4A-41BE-9655-87F8E1C7AC73}" dt="2023-10-04T02:47:38.109" v="1552" actId="1076"/>
        <pc:sldMkLst>
          <pc:docMk/>
          <pc:sldMk cId="1810629760" sldId="276"/>
        </pc:sldMkLst>
        <pc:spChg chg="mod">
          <ac:chgData name="Haylow, Lyric C" userId="S::lyrich237339@tamu.edu::f63779a3-44cb-46e5-a715-54f7655c3751" providerId="AD" clId="Web-{6009026B-0B4A-41BE-9655-87F8E1C7AC73}" dt="2023-10-04T02:47:31.249" v="1551" actId="20577"/>
          <ac:spMkLst>
            <pc:docMk/>
            <pc:sldMk cId="1810629760" sldId="276"/>
            <ac:spMk id="3" creationId="{00000000-0000-0000-0000-000000000000}"/>
          </ac:spMkLst>
        </pc:spChg>
        <pc:picChg chg="mod">
          <ac:chgData name="Haylow, Lyric C" userId="S::lyrich237339@tamu.edu::f63779a3-44cb-46e5-a715-54f7655c3751" providerId="AD" clId="Web-{6009026B-0B4A-41BE-9655-87F8E1C7AC73}" dt="2023-10-04T02:47:38.109" v="1552" actId="1076"/>
          <ac:picMkLst>
            <pc:docMk/>
            <pc:sldMk cId="1810629760" sldId="276"/>
            <ac:picMk id="5" creationId="{9B30A882-7ABF-175D-A5E7-BEBD161484D8}"/>
          </ac:picMkLst>
        </pc:picChg>
      </pc:sldChg>
      <pc:sldChg chg="modSp">
        <pc:chgData name="Haylow, Lyric C" userId="S::lyrich237339@tamu.edu::f63779a3-44cb-46e5-a715-54f7655c3751" providerId="AD" clId="Web-{6009026B-0B4A-41BE-9655-87F8E1C7AC73}" dt="2023-10-04T02:36:25.384" v="1123" actId="20577"/>
        <pc:sldMkLst>
          <pc:docMk/>
          <pc:sldMk cId="4028750370" sldId="277"/>
        </pc:sldMkLst>
        <pc:spChg chg="mod">
          <ac:chgData name="Haylow, Lyric C" userId="S::lyrich237339@tamu.edu::f63779a3-44cb-46e5-a715-54f7655c3751" providerId="AD" clId="Web-{6009026B-0B4A-41BE-9655-87F8E1C7AC73}" dt="2023-10-04T02:02:28.271" v="723" actId="20577"/>
          <ac:spMkLst>
            <pc:docMk/>
            <pc:sldMk cId="4028750370" sldId="277"/>
            <ac:spMk id="2" creationId="{00000000-0000-0000-0000-000000000000}"/>
          </ac:spMkLst>
        </pc:spChg>
        <pc:spChg chg="mod">
          <ac:chgData name="Haylow, Lyric C" userId="S::lyrich237339@tamu.edu::f63779a3-44cb-46e5-a715-54f7655c3751" providerId="AD" clId="Web-{6009026B-0B4A-41BE-9655-87F8E1C7AC73}" dt="2023-10-04T02:36:25.384" v="1123" actId="20577"/>
          <ac:spMkLst>
            <pc:docMk/>
            <pc:sldMk cId="4028750370" sldId="277"/>
            <ac:spMk id="3" creationId="{00000000-0000-0000-0000-000000000000}"/>
          </ac:spMkLst>
        </pc:spChg>
      </pc:sldChg>
      <pc:sldChg chg="delSp modSp">
        <pc:chgData name="Haylow, Lyric C" userId="S::lyrich237339@tamu.edu::f63779a3-44cb-46e5-a715-54f7655c3751" providerId="AD" clId="Web-{6009026B-0B4A-41BE-9655-87F8E1C7AC73}" dt="2023-10-04T02:37:52.965" v="1231" actId="1076"/>
        <pc:sldMkLst>
          <pc:docMk/>
          <pc:sldMk cId="3855514025" sldId="284"/>
        </pc:sldMkLst>
        <pc:spChg chg="del mod">
          <ac:chgData name="Haylow, Lyric C" userId="S::lyrich237339@tamu.edu::f63779a3-44cb-46e5-a715-54f7655c3751" providerId="AD" clId="Web-{6009026B-0B4A-41BE-9655-87F8E1C7AC73}" dt="2023-10-04T02:37:28.933" v="1225"/>
          <ac:spMkLst>
            <pc:docMk/>
            <pc:sldMk cId="3855514025" sldId="284"/>
            <ac:spMk id="4" creationId="{612261DA-11B7-CD3A-E8CF-043906D0E1BC}"/>
          </ac:spMkLst>
        </pc:spChg>
        <pc:picChg chg="mod">
          <ac:chgData name="Haylow, Lyric C" userId="S::lyrich237339@tamu.edu::f63779a3-44cb-46e5-a715-54f7655c3751" providerId="AD" clId="Web-{6009026B-0B4A-41BE-9655-87F8E1C7AC73}" dt="2023-10-04T02:37:52.965" v="1231" actId="1076"/>
          <ac:picMkLst>
            <pc:docMk/>
            <pc:sldMk cId="3855514025" sldId="284"/>
            <ac:picMk id="2" creationId="{624E2F00-18E7-8766-FB70-3ABCAA37938F}"/>
          </ac:picMkLst>
        </pc:picChg>
      </pc:sldChg>
      <pc:sldChg chg="addSp delSp modSp mod modClrScheme chgLayout">
        <pc:chgData name="Haylow, Lyric C" userId="S::lyrich237339@tamu.edu::f63779a3-44cb-46e5-a715-54f7655c3751" providerId="AD" clId="Web-{6009026B-0B4A-41BE-9655-87F8E1C7AC73}" dt="2023-10-04T02:40:41.267" v="1242"/>
        <pc:sldMkLst>
          <pc:docMk/>
          <pc:sldMk cId="2410652104" sldId="292"/>
        </pc:sldMkLst>
        <pc:spChg chg="mod">
          <ac:chgData name="Haylow, Lyric C" userId="S::lyrich237339@tamu.edu::f63779a3-44cb-46e5-a715-54f7655c3751" providerId="AD" clId="Web-{6009026B-0B4A-41BE-9655-87F8E1C7AC73}" dt="2023-10-04T02:40:41.267" v="1242"/>
          <ac:spMkLst>
            <pc:docMk/>
            <pc:sldMk cId="2410652104" sldId="292"/>
            <ac:spMk id="2" creationId="{E24181C0-5AE5-D31C-824B-222FDFABF88C}"/>
          </ac:spMkLst>
        </pc:spChg>
        <pc:spChg chg="add del mod">
          <ac:chgData name="Haylow, Lyric C" userId="S::lyrich237339@tamu.edu::f63779a3-44cb-46e5-a715-54f7655c3751" providerId="AD" clId="Web-{6009026B-0B4A-41BE-9655-87F8E1C7AC73}" dt="2023-10-04T02:40:41.267" v="1242"/>
          <ac:spMkLst>
            <pc:docMk/>
            <pc:sldMk cId="2410652104" sldId="292"/>
            <ac:spMk id="3" creationId="{2BE85683-ED59-2BBE-94E7-7C9811643F0E}"/>
          </ac:spMkLst>
        </pc:spChg>
        <pc:spChg chg="add del mod">
          <ac:chgData name="Haylow, Lyric C" userId="S::lyrich237339@tamu.edu::f63779a3-44cb-46e5-a715-54f7655c3751" providerId="AD" clId="Web-{6009026B-0B4A-41BE-9655-87F8E1C7AC73}" dt="2023-10-04T02:40:41.267" v="1242"/>
          <ac:spMkLst>
            <pc:docMk/>
            <pc:sldMk cId="2410652104" sldId="292"/>
            <ac:spMk id="9" creationId="{7EB7A991-80A2-58E7-1245-D55E3B046DCE}"/>
          </ac:spMkLst>
        </pc:spChg>
        <pc:graphicFrameChg chg="add del mod">
          <ac:chgData name="Haylow, Lyric C" userId="S::lyrich237339@tamu.edu::f63779a3-44cb-46e5-a715-54f7655c3751" providerId="AD" clId="Web-{6009026B-0B4A-41BE-9655-87F8E1C7AC73}" dt="2023-10-04T02:40:41.267" v="1242"/>
          <ac:graphicFrameMkLst>
            <pc:docMk/>
            <pc:sldMk cId="2410652104" sldId="292"/>
            <ac:graphicFrameMk id="5" creationId="{7F65FE08-CCFC-02F1-F6A9-F0A51B57C02C}"/>
          </ac:graphicFrameMkLst>
        </pc:graphicFrameChg>
      </pc:sldChg>
      <pc:sldChg chg="addSp modSp">
        <pc:chgData name="Haylow, Lyric C" userId="S::lyrich237339@tamu.edu::f63779a3-44cb-46e5-a715-54f7655c3751" providerId="AD" clId="Web-{6009026B-0B4A-41BE-9655-87F8E1C7AC73}" dt="2023-10-04T02:39:39.578" v="1240" actId="1076"/>
        <pc:sldMkLst>
          <pc:docMk/>
          <pc:sldMk cId="3091254048" sldId="293"/>
        </pc:sldMkLst>
        <pc:spChg chg="mod">
          <ac:chgData name="Haylow, Lyric C" userId="S::lyrich237339@tamu.edu::f63779a3-44cb-46e5-a715-54f7655c3751" providerId="AD" clId="Web-{6009026B-0B4A-41BE-9655-87F8E1C7AC73}" dt="2023-10-04T01:52:43.049" v="282" actId="20577"/>
          <ac:spMkLst>
            <pc:docMk/>
            <pc:sldMk cId="3091254048" sldId="293"/>
            <ac:spMk id="2" creationId="{FFD70A50-3063-1CFC-2056-69525BB4C60D}"/>
          </ac:spMkLst>
        </pc:spChg>
        <pc:spChg chg="mod">
          <ac:chgData name="Haylow, Lyric C" userId="S::lyrich237339@tamu.edu::f63779a3-44cb-46e5-a715-54f7655c3751" providerId="AD" clId="Web-{6009026B-0B4A-41BE-9655-87F8E1C7AC73}" dt="2023-10-04T02:39:11.499" v="1236" actId="20577"/>
          <ac:spMkLst>
            <pc:docMk/>
            <pc:sldMk cId="3091254048" sldId="293"/>
            <ac:spMk id="3" creationId="{5F93889B-877C-AB92-09E3-C3ABEB272C44}"/>
          </ac:spMkLst>
        </pc:spChg>
        <pc:picChg chg="add mod">
          <ac:chgData name="Haylow, Lyric C" userId="S::lyrich237339@tamu.edu::f63779a3-44cb-46e5-a715-54f7655c3751" providerId="AD" clId="Web-{6009026B-0B4A-41BE-9655-87F8E1C7AC73}" dt="2023-10-04T02:39:39.578" v="1240" actId="1076"/>
          <ac:picMkLst>
            <pc:docMk/>
            <pc:sldMk cId="3091254048" sldId="293"/>
            <ac:picMk id="4" creationId="{AF4D0682-661A-89AB-ED53-8D3F36D71D7C}"/>
          </ac:picMkLst>
        </pc:picChg>
      </pc:sldChg>
    </pc:docChg>
  </pc:docChgLst>
  <pc:docChgLst>
    <pc:chgData name="Malek, Jeb" userId="60687467-e533-4b88-99c9-a4c24fb41ab0" providerId="ADAL" clId="{A08143DB-1670-49AE-97A6-5064A3B75260}"/>
    <pc:docChg chg="custSel addSld modSld">
      <pc:chgData name="Malek, Jeb" userId="60687467-e533-4b88-99c9-a4c24fb41ab0" providerId="ADAL" clId="{A08143DB-1670-49AE-97A6-5064A3B75260}" dt="2023-10-04T13:47:00.054" v="1112" actId="1076"/>
      <pc:docMkLst>
        <pc:docMk/>
      </pc:docMkLst>
      <pc:sldChg chg="addSp delSp modSp mod modNotesTx">
        <pc:chgData name="Malek, Jeb" userId="60687467-e533-4b88-99c9-a4c24fb41ab0" providerId="ADAL" clId="{A08143DB-1670-49AE-97A6-5064A3B75260}" dt="2023-10-04T13:34:13.211" v="1043" actId="20577"/>
        <pc:sldMkLst>
          <pc:docMk/>
          <pc:sldMk cId="3759611720" sldId="283"/>
        </pc:sldMkLst>
        <pc:spChg chg="add mod">
          <ac:chgData name="Malek, Jeb" userId="60687467-e533-4b88-99c9-a4c24fb41ab0" providerId="ADAL" clId="{A08143DB-1670-49AE-97A6-5064A3B75260}" dt="2023-10-04T13:34:13.211" v="1043" actId="20577"/>
          <ac:spMkLst>
            <pc:docMk/>
            <pc:sldMk cId="3759611720" sldId="283"/>
            <ac:spMk id="5" creationId="{E7A7BCD3-80A4-8567-0C65-4F6563309ABD}"/>
          </ac:spMkLst>
        </pc:spChg>
        <pc:spChg chg="add mod">
          <ac:chgData name="Malek, Jeb" userId="60687467-e533-4b88-99c9-a4c24fb41ab0" providerId="ADAL" clId="{A08143DB-1670-49AE-97A6-5064A3B75260}" dt="2023-10-04T13:11:35.452" v="853" actId="20577"/>
          <ac:spMkLst>
            <pc:docMk/>
            <pc:sldMk cId="3759611720" sldId="283"/>
            <ac:spMk id="8" creationId="{03FE7D44-FB17-3BDD-6968-F1DACF50B263}"/>
          </ac:spMkLst>
        </pc:spChg>
        <pc:picChg chg="add del mod">
          <ac:chgData name="Malek, Jeb" userId="60687467-e533-4b88-99c9-a4c24fb41ab0" providerId="ADAL" clId="{A08143DB-1670-49AE-97A6-5064A3B75260}" dt="2023-10-04T13:13:19.765" v="854" actId="21"/>
          <ac:picMkLst>
            <pc:docMk/>
            <pc:sldMk cId="3759611720" sldId="283"/>
            <ac:picMk id="4" creationId="{ED41062B-1512-AA03-F8E7-2A172EE6141E}"/>
          </ac:picMkLst>
        </pc:picChg>
        <pc:picChg chg="add del mod">
          <ac:chgData name="Malek, Jeb" userId="60687467-e533-4b88-99c9-a4c24fb41ab0" providerId="ADAL" clId="{A08143DB-1670-49AE-97A6-5064A3B75260}" dt="2023-10-04T11:57:12.017" v="748" actId="478"/>
          <ac:picMkLst>
            <pc:docMk/>
            <pc:sldMk cId="3759611720" sldId="283"/>
            <ac:picMk id="7" creationId="{04596C57-0D0A-01AC-BC79-FEBCB2C20DF2}"/>
          </ac:picMkLst>
        </pc:picChg>
        <pc:picChg chg="add mod">
          <ac:chgData name="Malek, Jeb" userId="60687467-e533-4b88-99c9-a4c24fb41ab0" providerId="ADAL" clId="{A08143DB-1670-49AE-97A6-5064A3B75260}" dt="2023-10-04T10:31:44.331" v="337" actId="14100"/>
          <ac:picMkLst>
            <pc:docMk/>
            <pc:sldMk cId="3759611720" sldId="283"/>
            <ac:picMk id="10" creationId="{7D1A9BD9-DED2-CAEA-AC2A-1E180756C4E7}"/>
          </ac:picMkLst>
        </pc:picChg>
        <pc:picChg chg="add mod">
          <ac:chgData name="Malek, Jeb" userId="60687467-e533-4b88-99c9-a4c24fb41ab0" providerId="ADAL" clId="{A08143DB-1670-49AE-97A6-5064A3B75260}" dt="2023-10-04T11:34:05.368" v="747" actId="1076"/>
          <ac:picMkLst>
            <pc:docMk/>
            <pc:sldMk cId="3759611720" sldId="283"/>
            <ac:picMk id="12" creationId="{6DDA684D-79FD-361F-7870-3AD0910D25E9}"/>
          </ac:picMkLst>
        </pc:picChg>
        <pc:picChg chg="add mod">
          <ac:chgData name="Malek, Jeb" userId="60687467-e533-4b88-99c9-a4c24fb41ab0" providerId="ADAL" clId="{A08143DB-1670-49AE-97A6-5064A3B75260}" dt="2023-10-04T11:57:25.775" v="753" actId="1076"/>
          <ac:picMkLst>
            <pc:docMk/>
            <pc:sldMk cId="3759611720" sldId="283"/>
            <ac:picMk id="14" creationId="{EF760F9C-8BCA-C997-1A60-0D3975026397}"/>
          </ac:picMkLst>
        </pc:picChg>
        <pc:picChg chg="add del mod">
          <ac:chgData name="Malek, Jeb" userId="60687467-e533-4b88-99c9-a4c24fb41ab0" providerId="ADAL" clId="{A08143DB-1670-49AE-97A6-5064A3B75260}" dt="2023-10-04T13:32:41.213" v="936" actId="478"/>
          <ac:picMkLst>
            <pc:docMk/>
            <pc:sldMk cId="3759611720" sldId="283"/>
            <ac:picMk id="15" creationId="{945934AC-0C25-8613-A0C6-74F9DD32458D}"/>
          </ac:picMkLst>
        </pc:picChg>
        <pc:picChg chg="add mod">
          <ac:chgData name="Malek, Jeb" userId="60687467-e533-4b88-99c9-a4c24fb41ab0" providerId="ADAL" clId="{A08143DB-1670-49AE-97A6-5064A3B75260}" dt="2023-10-04T13:32:54.207" v="941" actId="14100"/>
          <ac:picMkLst>
            <pc:docMk/>
            <pc:sldMk cId="3759611720" sldId="283"/>
            <ac:picMk id="17" creationId="{8D308710-0F8F-1182-5BC6-BACB8B43EC52}"/>
          </ac:picMkLst>
        </pc:picChg>
      </pc:sldChg>
      <pc:sldChg chg="addSp delSp modSp mod">
        <pc:chgData name="Malek, Jeb" userId="60687467-e533-4b88-99c9-a4c24fb41ab0" providerId="ADAL" clId="{A08143DB-1670-49AE-97A6-5064A3B75260}" dt="2023-10-04T13:37:18.080" v="1057" actId="1076"/>
        <pc:sldMkLst>
          <pc:docMk/>
          <pc:sldMk cId="2048649306" sldId="287"/>
        </pc:sldMkLst>
        <pc:spChg chg="del">
          <ac:chgData name="Malek, Jeb" userId="60687467-e533-4b88-99c9-a4c24fb41ab0" providerId="ADAL" clId="{A08143DB-1670-49AE-97A6-5064A3B75260}" dt="2023-10-04T13:36:26.278" v="1044" actId="478"/>
          <ac:spMkLst>
            <pc:docMk/>
            <pc:sldMk cId="2048649306" sldId="287"/>
            <ac:spMk id="5" creationId="{1090AE23-E1F5-1B8B-960F-F7BCB0151ABB}"/>
          </ac:spMkLst>
        </pc:spChg>
        <pc:picChg chg="add mod">
          <ac:chgData name="Malek, Jeb" userId="60687467-e533-4b88-99c9-a4c24fb41ab0" providerId="ADAL" clId="{A08143DB-1670-49AE-97A6-5064A3B75260}" dt="2023-10-04T13:37:18.080" v="1057" actId="1076"/>
          <ac:picMkLst>
            <pc:docMk/>
            <pc:sldMk cId="2048649306" sldId="287"/>
            <ac:picMk id="4" creationId="{D604C475-DDA1-A490-8C39-E46339F61D62}"/>
          </ac:picMkLst>
        </pc:picChg>
      </pc:sldChg>
      <pc:sldChg chg="addSp modSp mod modNotesTx">
        <pc:chgData name="Malek, Jeb" userId="60687467-e533-4b88-99c9-a4c24fb41ab0" providerId="ADAL" clId="{A08143DB-1670-49AE-97A6-5064A3B75260}" dt="2023-10-04T13:47:00.054" v="1112" actId="1076"/>
        <pc:sldMkLst>
          <pc:docMk/>
          <pc:sldMk cId="3059552803" sldId="289"/>
        </pc:sldMkLst>
        <pc:spChg chg="mod">
          <ac:chgData name="Malek, Jeb" userId="60687467-e533-4b88-99c9-a4c24fb41ab0" providerId="ADAL" clId="{A08143DB-1670-49AE-97A6-5064A3B75260}" dt="2023-10-04T13:41:33.854" v="1107" actId="20577"/>
          <ac:spMkLst>
            <pc:docMk/>
            <pc:sldMk cId="3059552803" sldId="289"/>
            <ac:spMk id="3" creationId="{FC44AFFE-77C9-6153-186E-27D6C8891056}"/>
          </ac:spMkLst>
        </pc:spChg>
        <pc:picChg chg="add mod">
          <ac:chgData name="Malek, Jeb" userId="60687467-e533-4b88-99c9-a4c24fb41ab0" providerId="ADAL" clId="{A08143DB-1670-49AE-97A6-5064A3B75260}" dt="2023-10-04T12:08:16.415" v="758" actId="1076"/>
          <ac:picMkLst>
            <pc:docMk/>
            <pc:sldMk cId="3059552803" sldId="289"/>
            <ac:picMk id="5" creationId="{E2AEB4D5-CF56-73F0-6B59-A20B4B7738C0}"/>
          </ac:picMkLst>
        </pc:picChg>
        <pc:picChg chg="add mod">
          <ac:chgData name="Malek, Jeb" userId="60687467-e533-4b88-99c9-a4c24fb41ab0" providerId="ADAL" clId="{A08143DB-1670-49AE-97A6-5064A3B75260}" dt="2023-10-04T13:47:00.054" v="1112" actId="1076"/>
          <ac:picMkLst>
            <pc:docMk/>
            <pc:sldMk cId="3059552803" sldId="289"/>
            <ac:picMk id="7" creationId="{77226A3B-5280-9560-CD2B-FD6090C90250}"/>
          </ac:picMkLst>
        </pc:picChg>
      </pc:sldChg>
      <pc:sldChg chg="addSp delSp modSp new mod">
        <pc:chgData name="Malek, Jeb" userId="60687467-e533-4b88-99c9-a4c24fb41ab0" providerId="ADAL" clId="{A08143DB-1670-49AE-97A6-5064A3B75260}" dt="2023-10-04T13:37:06.848" v="1055" actId="478"/>
        <pc:sldMkLst>
          <pc:docMk/>
          <pc:sldMk cId="2645338950" sldId="296"/>
        </pc:sldMkLst>
        <pc:spChg chg="del">
          <ac:chgData name="Malek, Jeb" userId="60687467-e533-4b88-99c9-a4c24fb41ab0" providerId="ADAL" clId="{A08143DB-1670-49AE-97A6-5064A3B75260}" dt="2023-10-04T13:37:06.848" v="1055" actId="478"/>
          <ac:spMkLst>
            <pc:docMk/>
            <pc:sldMk cId="2645338950" sldId="296"/>
            <ac:spMk id="2" creationId="{F1F68F81-1E04-BC0C-5A25-61BB5E9CA9F3}"/>
          </ac:spMkLst>
        </pc:spChg>
        <pc:picChg chg="add mod">
          <ac:chgData name="Malek, Jeb" userId="60687467-e533-4b88-99c9-a4c24fb41ab0" providerId="ADAL" clId="{A08143DB-1670-49AE-97A6-5064A3B75260}" dt="2023-10-04T13:37:04.326" v="1054" actId="1076"/>
          <ac:picMkLst>
            <pc:docMk/>
            <pc:sldMk cId="2645338950" sldId="296"/>
            <ac:picMk id="5" creationId="{78641A37-7742-E6A0-0447-C3D0B417E441}"/>
          </ac:picMkLst>
        </pc:picChg>
      </pc:sldChg>
    </pc:docChg>
  </pc:docChgLst>
  <pc:docChgLst>
    <pc:chgData name="George, Josh" userId="S::joshgeorge08@tamu.edu::1689d662-d994-46ce-8ea7-04791d1a9290" providerId="AD" clId="Web-{F28E44C8-F6A9-4B7F-975C-149E86998EA6}"/>
    <pc:docChg chg="addSld modSld">
      <pc:chgData name="George, Josh" userId="S::joshgeorge08@tamu.edu::1689d662-d994-46ce-8ea7-04791d1a9290" providerId="AD" clId="Web-{F28E44C8-F6A9-4B7F-975C-149E86998EA6}" dt="2023-10-25T14:07:04.113" v="229" actId="1076"/>
      <pc:docMkLst>
        <pc:docMk/>
      </pc:docMkLst>
      <pc:sldChg chg="addSp delSp modSp">
        <pc:chgData name="George, Josh" userId="S::joshgeorge08@tamu.edu::1689d662-d994-46ce-8ea7-04791d1a9290" providerId="AD" clId="Web-{F28E44C8-F6A9-4B7F-975C-149E86998EA6}" dt="2023-10-25T14:00:42.021" v="197" actId="1076"/>
        <pc:sldMkLst>
          <pc:docMk/>
          <pc:sldMk cId="3985426976" sldId="299"/>
        </pc:sldMkLst>
        <pc:spChg chg="del mod">
          <ac:chgData name="George, Josh" userId="S::joshgeorge08@tamu.edu::1689d662-d994-46ce-8ea7-04791d1a9290" providerId="AD" clId="Web-{F28E44C8-F6A9-4B7F-975C-149E86998EA6}" dt="2023-10-25T13:59:30.346" v="189"/>
          <ac:spMkLst>
            <pc:docMk/>
            <pc:sldMk cId="3985426976" sldId="299"/>
            <ac:spMk id="7185" creationId="{CE1CBFF6-FE70-4B51-973B-C68D3B2BC311}"/>
          </ac:spMkLst>
        </pc:spChg>
        <pc:graphicFrameChg chg="mod modGraphic">
          <ac:chgData name="George, Josh" userId="S::joshgeorge08@tamu.edu::1689d662-d994-46ce-8ea7-04791d1a9290" providerId="AD" clId="Web-{F28E44C8-F6A9-4B7F-975C-149E86998EA6}" dt="2023-10-25T13:58:43.735" v="187"/>
          <ac:graphicFrameMkLst>
            <pc:docMk/>
            <pc:sldMk cId="3985426976" sldId="299"/>
            <ac:graphicFrameMk id="10" creationId="{1BC62DFC-5CD7-478B-ABED-7C6B18AE96D7}"/>
          </ac:graphicFrameMkLst>
        </pc:graphicFrameChg>
        <pc:picChg chg="add mod">
          <ac:chgData name="George, Josh" userId="S::joshgeorge08@tamu.edu::1689d662-d994-46ce-8ea7-04791d1a9290" providerId="AD" clId="Web-{F28E44C8-F6A9-4B7F-975C-149E86998EA6}" dt="2023-10-25T14:00:42.021" v="197" actId="1076"/>
          <ac:picMkLst>
            <pc:docMk/>
            <pc:sldMk cId="3985426976" sldId="299"/>
            <ac:picMk id="2" creationId="{00E440C9-8BF9-1384-0F65-FCA8685EA243}"/>
          </ac:picMkLst>
        </pc:picChg>
      </pc:sldChg>
      <pc:sldChg chg="addSp delSp modSp new">
        <pc:chgData name="George, Josh" userId="S::joshgeorge08@tamu.edu::1689d662-d994-46ce-8ea7-04791d1a9290" providerId="AD" clId="Web-{F28E44C8-F6A9-4B7F-975C-149E86998EA6}" dt="2023-10-25T14:05:14.515" v="214" actId="1076"/>
        <pc:sldMkLst>
          <pc:docMk/>
          <pc:sldMk cId="1951964207" sldId="301"/>
        </pc:sldMkLst>
        <pc:spChg chg="mod">
          <ac:chgData name="George, Josh" userId="S::joshgeorge08@tamu.edu::1689d662-d994-46ce-8ea7-04791d1a9290" providerId="AD" clId="Web-{F28E44C8-F6A9-4B7F-975C-149E86998EA6}" dt="2023-10-25T14:01:06.834" v="203" actId="20577"/>
          <ac:spMkLst>
            <pc:docMk/>
            <pc:sldMk cId="1951964207" sldId="301"/>
            <ac:spMk id="2" creationId="{3D779CF4-E77A-2660-8474-BCC2E2AC19F4}"/>
          </ac:spMkLst>
        </pc:spChg>
        <pc:spChg chg="del">
          <ac:chgData name="George, Josh" userId="S::joshgeorge08@tamu.edu::1689d662-d994-46ce-8ea7-04791d1a9290" providerId="AD" clId="Web-{F28E44C8-F6A9-4B7F-975C-149E86998EA6}" dt="2023-10-25T14:01:11.803" v="204"/>
          <ac:spMkLst>
            <pc:docMk/>
            <pc:sldMk cId="1951964207" sldId="301"/>
            <ac:spMk id="3" creationId="{44AF49C1-E3CC-54A5-EAC4-9069D12A7479}"/>
          </ac:spMkLst>
        </pc:spChg>
        <pc:picChg chg="add mod">
          <ac:chgData name="George, Josh" userId="S::joshgeorge08@tamu.edu::1689d662-d994-46ce-8ea7-04791d1a9290" providerId="AD" clId="Web-{F28E44C8-F6A9-4B7F-975C-149E86998EA6}" dt="2023-10-25T14:05:14.515" v="214" actId="1076"/>
          <ac:picMkLst>
            <pc:docMk/>
            <pc:sldMk cId="1951964207" sldId="301"/>
            <ac:picMk id="4" creationId="{80902128-27C1-4F83-44CF-2B5B4B9E3A92}"/>
          </ac:picMkLst>
        </pc:picChg>
        <pc:picChg chg="add mod">
          <ac:chgData name="George, Josh" userId="S::joshgeorge08@tamu.edu::1689d662-d994-46ce-8ea7-04791d1a9290" providerId="AD" clId="Web-{F28E44C8-F6A9-4B7F-975C-149E86998EA6}" dt="2023-10-25T14:05:13.343" v="213" actId="1076"/>
          <ac:picMkLst>
            <pc:docMk/>
            <pc:sldMk cId="1951964207" sldId="301"/>
            <ac:picMk id="5" creationId="{F5B2015E-B3C2-4EB1-5A11-1D1A50B87BFF}"/>
          </ac:picMkLst>
        </pc:picChg>
      </pc:sldChg>
      <pc:sldChg chg="addSp delSp modSp new">
        <pc:chgData name="George, Josh" userId="S::joshgeorge08@tamu.edu::1689d662-d994-46ce-8ea7-04791d1a9290" providerId="AD" clId="Web-{F28E44C8-F6A9-4B7F-975C-149E86998EA6}" dt="2023-10-25T14:07:04.113" v="229" actId="1076"/>
        <pc:sldMkLst>
          <pc:docMk/>
          <pc:sldMk cId="2889313064" sldId="303"/>
        </pc:sldMkLst>
        <pc:spChg chg="mod">
          <ac:chgData name="George, Josh" userId="S::joshgeorge08@tamu.edu::1689d662-d994-46ce-8ea7-04791d1a9290" providerId="AD" clId="Web-{F28E44C8-F6A9-4B7F-975C-149E86998EA6}" dt="2023-10-25T14:05:32.438" v="218" actId="20577"/>
          <ac:spMkLst>
            <pc:docMk/>
            <pc:sldMk cId="2889313064" sldId="303"/>
            <ac:spMk id="2" creationId="{2A8413B8-0A31-F18C-826B-776C86F066D2}"/>
          </ac:spMkLst>
        </pc:spChg>
        <pc:spChg chg="del">
          <ac:chgData name="George, Josh" userId="S::joshgeorge08@tamu.edu::1689d662-d994-46ce-8ea7-04791d1a9290" providerId="AD" clId="Web-{F28E44C8-F6A9-4B7F-975C-149E86998EA6}" dt="2023-10-25T14:06:14.221" v="219"/>
          <ac:spMkLst>
            <pc:docMk/>
            <pc:sldMk cId="2889313064" sldId="303"/>
            <ac:spMk id="3" creationId="{50F0400D-1B0C-5FB6-623A-A20A3E8856BE}"/>
          </ac:spMkLst>
        </pc:spChg>
        <pc:spChg chg="add del mod">
          <ac:chgData name="George, Josh" userId="S::joshgeorge08@tamu.edu::1689d662-d994-46ce-8ea7-04791d1a9290" providerId="AD" clId="Web-{F28E44C8-F6A9-4B7F-975C-149E86998EA6}" dt="2023-10-25T14:06:55.957" v="226"/>
          <ac:spMkLst>
            <pc:docMk/>
            <pc:sldMk cId="2889313064" sldId="303"/>
            <ac:spMk id="5" creationId="{AB17B80C-0896-F4F3-C57C-5944E3ED715F}"/>
          </ac:spMkLst>
        </pc:spChg>
        <pc:picChg chg="add mod">
          <ac:chgData name="George, Josh" userId="S::joshgeorge08@tamu.edu::1689d662-d994-46ce-8ea7-04791d1a9290" providerId="AD" clId="Web-{F28E44C8-F6A9-4B7F-975C-149E86998EA6}" dt="2023-10-25T14:06:22.987" v="223" actId="1076"/>
          <ac:picMkLst>
            <pc:docMk/>
            <pc:sldMk cId="2889313064" sldId="303"/>
            <ac:picMk id="4" creationId="{D61CECE7-37F6-06C5-151D-88287F06EEBB}"/>
          </ac:picMkLst>
        </pc:picChg>
        <pc:picChg chg="add mod">
          <ac:chgData name="George, Josh" userId="S::joshgeorge08@tamu.edu::1689d662-d994-46ce-8ea7-04791d1a9290" providerId="AD" clId="Web-{F28E44C8-F6A9-4B7F-975C-149E86998EA6}" dt="2023-10-25T14:07:04.113" v="229" actId="1076"/>
          <ac:picMkLst>
            <pc:docMk/>
            <pc:sldMk cId="2889313064" sldId="303"/>
            <ac:picMk id="6" creationId="{24B72301-7E91-35D6-2C5A-31DE1FEA7A5C}"/>
          </ac:picMkLst>
        </pc:picChg>
      </pc:sldChg>
    </pc:docChg>
  </pc:docChgLst>
  <pc:docChgLst>
    <pc:chgData name="George, Josh" userId="S::joshgeorge08@tamu.edu::1689d662-d994-46ce-8ea7-04791d1a9290" providerId="AD" clId="Web-{3C8313CA-6AB9-4C30-B78E-0412ACBD107A}"/>
    <pc:docChg chg="modSld sldOrd">
      <pc:chgData name="George, Josh" userId="S::joshgeorge08@tamu.edu::1689d662-d994-46ce-8ea7-04791d1a9290" providerId="AD" clId="Web-{3C8313CA-6AB9-4C30-B78E-0412ACBD107A}" dt="2023-11-15T13:04:04.442" v="24"/>
      <pc:docMkLst>
        <pc:docMk/>
      </pc:docMkLst>
      <pc:sldChg chg="ord">
        <pc:chgData name="George, Josh" userId="S::joshgeorge08@tamu.edu::1689d662-d994-46ce-8ea7-04791d1a9290" providerId="AD" clId="Web-{3C8313CA-6AB9-4C30-B78E-0412ACBD107A}" dt="2023-11-15T13:04:04.442" v="24"/>
        <pc:sldMkLst>
          <pc:docMk/>
          <pc:sldMk cId="3897326177" sldId="285"/>
        </pc:sldMkLst>
      </pc:sldChg>
      <pc:sldChg chg="addSp delSp modSp mod ord setBg">
        <pc:chgData name="George, Josh" userId="S::joshgeorge08@tamu.edu::1689d662-d994-46ce-8ea7-04791d1a9290" providerId="AD" clId="Web-{3C8313CA-6AB9-4C30-B78E-0412ACBD107A}" dt="2023-11-15T13:02:59.189" v="23"/>
        <pc:sldMkLst>
          <pc:docMk/>
          <pc:sldMk cId="1951964207" sldId="301"/>
        </pc:sldMkLst>
        <pc:spChg chg="mod">
          <ac:chgData name="George, Josh" userId="S::joshgeorge08@tamu.edu::1689d662-d994-46ce-8ea7-04791d1a9290" providerId="AD" clId="Web-{3C8313CA-6AB9-4C30-B78E-0412ACBD107A}" dt="2023-11-15T13:02:59.189" v="23"/>
          <ac:spMkLst>
            <pc:docMk/>
            <pc:sldMk cId="1951964207" sldId="301"/>
            <ac:spMk id="2" creationId="{3D779CF4-E77A-2660-8474-BCC2E2AC19F4}"/>
          </ac:spMkLst>
        </pc:spChg>
        <pc:spChg chg="add">
          <ac:chgData name="George, Josh" userId="S::joshgeorge08@tamu.edu::1689d662-d994-46ce-8ea7-04791d1a9290" providerId="AD" clId="Web-{3C8313CA-6AB9-4C30-B78E-0412ACBD107A}" dt="2023-11-15T13:02:59.189" v="23"/>
          <ac:spMkLst>
            <pc:docMk/>
            <pc:sldMk cId="1951964207" sldId="301"/>
            <ac:spMk id="11" creationId="{AE47195D-EC06-4298-8805-0F0D65997676}"/>
          </ac:spMkLst>
        </pc:spChg>
        <pc:spChg chg="add">
          <ac:chgData name="George, Josh" userId="S::joshgeorge08@tamu.edu::1689d662-d994-46ce-8ea7-04791d1a9290" providerId="AD" clId="Web-{3C8313CA-6AB9-4C30-B78E-0412ACBD107A}" dt="2023-11-15T13:02:59.189" v="23"/>
          <ac:spMkLst>
            <pc:docMk/>
            <pc:sldMk cId="1951964207" sldId="301"/>
            <ac:spMk id="13" creationId="{99413ED5-9ED4-4772-BCE4-2BCAE6B12E35}"/>
          </ac:spMkLst>
        </pc:spChg>
        <pc:spChg chg="add">
          <ac:chgData name="George, Josh" userId="S::joshgeorge08@tamu.edu::1689d662-d994-46ce-8ea7-04791d1a9290" providerId="AD" clId="Web-{3C8313CA-6AB9-4C30-B78E-0412ACBD107A}" dt="2023-11-15T13:02:59.189" v="23"/>
          <ac:spMkLst>
            <pc:docMk/>
            <pc:sldMk cId="1951964207" sldId="301"/>
            <ac:spMk id="15" creationId="{04357C93-F0CB-4A1C-8F77-4E9063789819}"/>
          </ac:spMkLst>
        </pc:spChg>
        <pc:spChg chg="add">
          <ac:chgData name="George, Josh" userId="S::joshgeorge08@tamu.edu::1689d662-d994-46ce-8ea7-04791d1a9290" providerId="AD" clId="Web-{3C8313CA-6AB9-4C30-B78E-0412ACBD107A}" dt="2023-11-15T13:02:59.189" v="23"/>
          <ac:spMkLst>
            <pc:docMk/>
            <pc:sldMk cId="1951964207" sldId="301"/>
            <ac:spMk id="17" creationId="{90F533E9-6690-41A8-A372-4C6C622D028D}"/>
          </ac:spMkLst>
        </pc:spChg>
        <pc:picChg chg="add mod">
          <ac:chgData name="George, Josh" userId="S::joshgeorge08@tamu.edu::1689d662-d994-46ce-8ea7-04791d1a9290" providerId="AD" clId="Web-{3C8313CA-6AB9-4C30-B78E-0412ACBD107A}" dt="2023-11-15T13:02:59.189" v="23"/>
          <ac:picMkLst>
            <pc:docMk/>
            <pc:sldMk cId="1951964207" sldId="301"/>
            <ac:picMk id="3" creationId="{42DC0204-6FF2-513B-5E67-A6DED8D4223E}"/>
          </ac:picMkLst>
        </pc:picChg>
        <pc:picChg chg="del">
          <ac:chgData name="George, Josh" userId="S::joshgeorge08@tamu.edu::1689d662-d994-46ce-8ea7-04791d1a9290" providerId="AD" clId="Web-{3C8313CA-6AB9-4C30-B78E-0412ACBD107A}" dt="2023-11-15T13:00:41.669" v="3"/>
          <ac:picMkLst>
            <pc:docMk/>
            <pc:sldMk cId="1951964207" sldId="301"/>
            <ac:picMk id="4" creationId="{80902128-27C1-4F83-44CF-2B5B4B9E3A92}"/>
          </ac:picMkLst>
        </pc:picChg>
        <pc:picChg chg="del">
          <ac:chgData name="George, Josh" userId="S::joshgeorge08@tamu.edu::1689d662-d994-46ce-8ea7-04791d1a9290" providerId="AD" clId="Web-{3C8313CA-6AB9-4C30-B78E-0412ACBD107A}" dt="2023-11-15T13:00:42.090" v="4"/>
          <ac:picMkLst>
            <pc:docMk/>
            <pc:sldMk cId="1951964207" sldId="301"/>
            <ac:picMk id="5" creationId="{F5B2015E-B3C2-4EB1-5A11-1D1A50B87BFF}"/>
          </ac:picMkLst>
        </pc:picChg>
        <pc:picChg chg="add mod">
          <ac:chgData name="George, Josh" userId="S::joshgeorge08@tamu.edu::1689d662-d994-46ce-8ea7-04791d1a9290" providerId="AD" clId="Web-{3C8313CA-6AB9-4C30-B78E-0412ACBD107A}" dt="2023-11-15T13:02:59.189" v="23"/>
          <ac:picMkLst>
            <pc:docMk/>
            <pc:sldMk cId="1951964207" sldId="301"/>
            <ac:picMk id="6" creationId="{53679F6B-B7A7-F1D4-4141-57D34B6E8B9E}"/>
          </ac:picMkLst>
        </pc:picChg>
      </pc:sldChg>
      <pc:sldChg chg="addSp delSp modSp mod setBg">
        <pc:chgData name="George, Josh" userId="S::joshgeorge08@tamu.edu::1689d662-d994-46ce-8ea7-04791d1a9290" providerId="AD" clId="Web-{3C8313CA-6AB9-4C30-B78E-0412ACBD107A}" dt="2023-11-15T13:01:39.061" v="13" actId="20577"/>
        <pc:sldMkLst>
          <pc:docMk/>
          <pc:sldMk cId="2889313064" sldId="303"/>
        </pc:sldMkLst>
        <pc:spChg chg="mod ord">
          <ac:chgData name="George, Josh" userId="S::joshgeorge08@tamu.edu::1689d662-d994-46ce-8ea7-04791d1a9290" providerId="AD" clId="Web-{3C8313CA-6AB9-4C30-B78E-0412ACBD107A}" dt="2023-11-15T13:01:39.061" v="13" actId="20577"/>
          <ac:spMkLst>
            <pc:docMk/>
            <pc:sldMk cId="2889313064" sldId="303"/>
            <ac:spMk id="2" creationId="{2A8413B8-0A31-F18C-826B-776C86F066D2}"/>
          </ac:spMkLst>
        </pc:spChg>
        <pc:spChg chg="add">
          <ac:chgData name="George, Josh" userId="S::joshgeorge08@tamu.edu::1689d662-d994-46ce-8ea7-04791d1a9290" providerId="AD" clId="Web-{3C8313CA-6AB9-4C30-B78E-0412ACBD107A}" dt="2023-11-15T13:01:34.780" v="12"/>
          <ac:spMkLst>
            <pc:docMk/>
            <pc:sldMk cId="2889313064" sldId="303"/>
            <ac:spMk id="10" creationId="{D4771268-CB57-404A-9271-370EB28F6090}"/>
          </ac:spMkLst>
        </pc:spChg>
        <pc:picChg chg="add mod">
          <ac:chgData name="George, Josh" userId="S::joshgeorge08@tamu.edu::1689d662-d994-46ce-8ea7-04791d1a9290" providerId="AD" clId="Web-{3C8313CA-6AB9-4C30-B78E-0412ACBD107A}" dt="2023-11-15T13:01:34.780" v="12"/>
          <ac:picMkLst>
            <pc:docMk/>
            <pc:sldMk cId="2889313064" sldId="303"/>
            <ac:picMk id="3" creationId="{4D4EAF2E-90E0-F760-5B7B-C273A7C89C63}"/>
          </ac:picMkLst>
        </pc:picChg>
        <pc:picChg chg="del">
          <ac:chgData name="George, Josh" userId="S::joshgeorge08@tamu.edu::1689d662-d994-46ce-8ea7-04791d1a9290" providerId="AD" clId="Web-{3C8313CA-6AB9-4C30-B78E-0412ACBD107A}" dt="2023-11-15T13:00:30.199" v="0"/>
          <ac:picMkLst>
            <pc:docMk/>
            <pc:sldMk cId="2889313064" sldId="303"/>
            <ac:picMk id="4" creationId="{D61CECE7-37F6-06C5-151D-88287F06EEBB}"/>
          </ac:picMkLst>
        </pc:picChg>
        <pc:picChg chg="add mod">
          <ac:chgData name="George, Josh" userId="S::joshgeorge08@tamu.edu::1689d662-d994-46ce-8ea7-04791d1a9290" providerId="AD" clId="Web-{3C8313CA-6AB9-4C30-B78E-0412ACBD107A}" dt="2023-11-15T13:01:34.780" v="12"/>
          <ac:picMkLst>
            <pc:docMk/>
            <pc:sldMk cId="2889313064" sldId="303"/>
            <ac:picMk id="5" creationId="{3398732A-DBFF-D2A8-A507-A78C55F1E752}"/>
          </ac:picMkLst>
        </pc:picChg>
        <pc:picChg chg="del">
          <ac:chgData name="George, Josh" userId="S::joshgeorge08@tamu.edu::1689d662-d994-46ce-8ea7-04791d1a9290" providerId="AD" clId="Web-{3C8313CA-6AB9-4C30-B78E-0412ACBD107A}" dt="2023-11-15T13:00:30.777" v="1"/>
          <ac:picMkLst>
            <pc:docMk/>
            <pc:sldMk cId="2889313064" sldId="303"/>
            <ac:picMk id="6" creationId="{24B72301-7E91-35D6-2C5A-31DE1FEA7A5C}"/>
          </ac:picMkLst>
        </pc:picChg>
      </pc:sldChg>
    </pc:docChg>
  </pc:docChgLst>
  <pc:docChgLst>
    <pc:chgData name="Malek, Jeb" userId="S::jeb.malek@tamu.edu::60687467-e533-4b88-99c9-a4c24fb41ab0" providerId="AD" clId="Web-{B31C70D2-64DC-40D6-A987-7ADFC30F2644}"/>
    <pc:docChg chg="modSld">
      <pc:chgData name="Malek, Jeb" userId="S::jeb.malek@tamu.edu::60687467-e533-4b88-99c9-a4c24fb41ab0" providerId="AD" clId="Web-{B31C70D2-64DC-40D6-A987-7ADFC30F2644}" dt="2023-10-03T16:50:09.171" v="14" actId="20577"/>
      <pc:docMkLst>
        <pc:docMk/>
      </pc:docMkLst>
      <pc:sldChg chg="modSp">
        <pc:chgData name="Malek, Jeb" userId="S::jeb.malek@tamu.edu::60687467-e533-4b88-99c9-a4c24fb41ab0" providerId="AD" clId="Web-{B31C70D2-64DC-40D6-A987-7ADFC30F2644}" dt="2023-10-03T16:50:09.171" v="14" actId="20577"/>
        <pc:sldMkLst>
          <pc:docMk/>
          <pc:sldMk cId="3059552803" sldId="289"/>
        </pc:sldMkLst>
        <pc:spChg chg="mod">
          <ac:chgData name="Malek, Jeb" userId="S::jeb.malek@tamu.edu::60687467-e533-4b88-99c9-a4c24fb41ab0" providerId="AD" clId="Web-{B31C70D2-64DC-40D6-A987-7ADFC30F2644}" dt="2023-10-03T16:50:09.171" v="14" actId="20577"/>
          <ac:spMkLst>
            <pc:docMk/>
            <pc:sldMk cId="3059552803" sldId="289"/>
            <ac:spMk id="3" creationId="{FC44AFFE-77C9-6153-186E-27D6C8891056}"/>
          </ac:spMkLst>
        </pc:spChg>
      </pc:sldChg>
    </pc:docChg>
  </pc:docChgLst>
  <pc:docChgLst>
    <pc:chgData name="Malek, Jeb" userId="S::jeb.malek@tamu.edu::60687467-e533-4b88-99c9-a4c24fb41ab0" providerId="AD" clId="Web-{FFAF6D07-04B3-22E5-92D5-C939A802A3E6}"/>
    <pc:docChg chg="delSld modSld sldOrd">
      <pc:chgData name="Malek, Jeb" userId="S::jeb.malek@tamu.edu::60687467-e533-4b88-99c9-a4c24fb41ab0" providerId="AD" clId="Web-{FFAF6D07-04B3-22E5-92D5-C939A802A3E6}" dt="2023-10-25T02:41:29.560" v="20" actId="1076"/>
      <pc:docMkLst>
        <pc:docMk/>
      </pc:docMkLst>
      <pc:sldChg chg="del">
        <pc:chgData name="Malek, Jeb" userId="S::jeb.malek@tamu.edu::60687467-e533-4b88-99c9-a4c24fb41ab0" providerId="AD" clId="Web-{FFAF6D07-04B3-22E5-92D5-C939A802A3E6}" dt="2023-10-25T02:39:10.461" v="0"/>
        <pc:sldMkLst>
          <pc:docMk/>
          <pc:sldMk cId="1948218552" sldId="288"/>
        </pc:sldMkLst>
      </pc:sldChg>
      <pc:sldChg chg="addSp delSp modSp ord">
        <pc:chgData name="Malek, Jeb" userId="S::jeb.malek@tamu.edu::60687467-e533-4b88-99c9-a4c24fb41ab0" providerId="AD" clId="Web-{FFAF6D07-04B3-22E5-92D5-C939A802A3E6}" dt="2023-10-25T02:41:29.560" v="20" actId="1076"/>
        <pc:sldMkLst>
          <pc:docMk/>
          <pc:sldMk cId="351963609" sldId="294"/>
        </pc:sldMkLst>
        <pc:spChg chg="mod">
          <ac:chgData name="Malek, Jeb" userId="S::jeb.malek@tamu.edu::60687467-e533-4b88-99c9-a4c24fb41ab0" providerId="AD" clId="Web-{FFAF6D07-04B3-22E5-92D5-C939A802A3E6}" dt="2023-10-25T02:41:26.435" v="19" actId="1076"/>
          <ac:spMkLst>
            <pc:docMk/>
            <pc:sldMk cId="351963609" sldId="294"/>
            <ac:spMk id="3" creationId="{5A199437-8574-73E4-75D0-157BA4B518A1}"/>
          </ac:spMkLst>
        </pc:spChg>
        <pc:spChg chg="add del mod">
          <ac:chgData name="Malek, Jeb" userId="S::jeb.malek@tamu.edu::60687467-e533-4b88-99c9-a4c24fb41ab0" providerId="AD" clId="Web-{FFAF6D07-04B3-22E5-92D5-C939A802A3E6}" dt="2023-10-25T02:40:02.182" v="14"/>
          <ac:spMkLst>
            <pc:docMk/>
            <pc:sldMk cId="351963609" sldId="294"/>
            <ac:spMk id="4" creationId="{186899C6-7D62-430B-5E26-7951BAB36B60}"/>
          </ac:spMkLst>
        </pc:spChg>
        <pc:picChg chg="add mod">
          <ac:chgData name="Malek, Jeb" userId="S::jeb.malek@tamu.edu::60687467-e533-4b88-99c9-a4c24fb41ab0" providerId="AD" clId="Web-{FFAF6D07-04B3-22E5-92D5-C939A802A3E6}" dt="2023-10-25T02:41:29.560" v="20" actId="1076"/>
          <ac:picMkLst>
            <pc:docMk/>
            <pc:sldMk cId="351963609" sldId="294"/>
            <ac:picMk id="5" creationId="{DD85C18C-BD2F-78D4-B12C-2C1B9FC16671}"/>
          </ac:picMkLst>
        </pc:picChg>
      </pc:sldChg>
    </pc:docChg>
  </pc:docChgLst>
  <pc:docChgLst>
    <pc:chgData name="Haylow, Lyric C" userId="S::lyrich237339@tamu.edu::f63779a3-44cb-46e5-a715-54f7655c3751" providerId="AD" clId="Web-{2A70E69B-39A2-4EDF-89D5-3A434D60402B}"/>
    <pc:docChg chg="addSld delSld modSld">
      <pc:chgData name="Haylow, Lyric C" userId="S::lyrich237339@tamu.edu::f63779a3-44cb-46e5-a715-54f7655c3751" providerId="AD" clId="Web-{2A70E69B-39A2-4EDF-89D5-3A434D60402B}" dt="2023-11-15T15:00:33.117" v="1134" actId="14100"/>
      <pc:docMkLst>
        <pc:docMk/>
      </pc:docMkLst>
      <pc:sldChg chg="del">
        <pc:chgData name="Haylow, Lyric C" userId="S::lyrich237339@tamu.edu::f63779a3-44cb-46e5-a715-54f7655c3751" providerId="AD" clId="Web-{2A70E69B-39A2-4EDF-89D5-3A434D60402B}" dt="2023-11-15T14:36:15.730" v="88"/>
        <pc:sldMkLst>
          <pc:docMk/>
          <pc:sldMk cId="3855514025" sldId="284"/>
        </pc:sldMkLst>
      </pc:sldChg>
      <pc:sldChg chg="del">
        <pc:chgData name="Haylow, Lyric C" userId="S::lyrich237339@tamu.edu::f63779a3-44cb-46e5-a715-54f7655c3751" providerId="AD" clId="Web-{2A70E69B-39A2-4EDF-89D5-3A434D60402B}" dt="2023-11-15T14:46:01.410" v="771"/>
        <pc:sldMkLst>
          <pc:docMk/>
          <pc:sldMk cId="2410652104" sldId="292"/>
        </pc:sldMkLst>
      </pc:sldChg>
      <pc:sldChg chg="del">
        <pc:chgData name="Haylow, Lyric C" userId="S::lyrich237339@tamu.edu::f63779a3-44cb-46e5-a715-54f7655c3751" providerId="AD" clId="Web-{2A70E69B-39A2-4EDF-89D5-3A434D60402B}" dt="2023-11-15T14:45:57.175" v="770"/>
        <pc:sldMkLst>
          <pc:docMk/>
          <pc:sldMk cId="3091254048" sldId="293"/>
        </pc:sldMkLst>
      </pc:sldChg>
      <pc:sldChg chg="del">
        <pc:chgData name="Haylow, Lyric C" userId="S::lyrich237339@tamu.edu::f63779a3-44cb-46e5-a715-54f7655c3751" providerId="AD" clId="Web-{2A70E69B-39A2-4EDF-89D5-3A434D60402B}" dt="2023-11-15T14:46:04.191" v="772"/>
        <pc:sldMkLst>
          <pc:docMk/>
          <pc:sldMk cId="351963609" sldId="294"/>
        </pc:sldMkLst>
      </pc:sldChg>
      <pc:sldChg chg="delSp modSp del">
        <pc:chgData name="Haylow, Lyric C" userId="S::lyrich237339@tamu.edu::f63779a3-44cb-46e5-a715-54f7655c3751" providerId="AD" clId="Web-{2A70E69B-39A2-4EDF-89D5-3A434D60402B}" dt="2023-11-15T14:55:05.619" v="862"/>
        <pc:sldMkLst>
          <pc:docMk/>
          <pc:sldMk cId="298501578" sldId="298"/>
        </pc:sldMkLst>
        <pc:spChg chg="del">
          <ac:chgData name="Haylow, Lyric C" userId="S::lyrich237339@tamu.edu::f63779a3-44cb-46e5-a715-54f7655c3751" providerId="AD" clId="Web-{2A70E69B-39A2-4EDF-89D5-3A434D60402B}" dt="2023-11-15T14:48:52.464" v="773"/>
          <ac:spMkLst>
            <pc:docMk/>
            <pc:sldMk cId="298501578" sldId="298"/>
            <ac:spMk id="2" creationId="{F2CD2BE3-4462-C409-A992-257978061DFE}"/>
          </ac:spMkLst>
        </pc:spChg>
        <pc:spChg chg="mod">
          <ac:chgData name="Haylow, Lyric C" userId="S::lyrich237339@tamu.edu::f63779a3-44cb-46e5-a715-54f7655c3751" providerId="AD" clId="Web-{2A70E69B-39A2-4EDF-89D5-3A434D60402B}" dt="2023-11-15T14:39:13.815" v="671" actId="20577"/>
          <ac:spMkLst>
            <pc:docMk/>
            <pc:sldMk cId="298501578" sldId="298"/>
            <ac:spMk id="7170" creationId="{29F75F50-9703-450F-8676-8A702C9885D6}"/>
          </ac:spMkLst>
        </pc:spChg>
        <pc:graphicFrameChg chg="mod modGraphic">
          <ac:chgData name="Haylow, Lyric C" userId="S::lyrich237339@tamu.edu::f63779a3-44cb-46e5-a715-54f7655c3751" providerId="AD" clId="Web-{2A70E69B-39A2-4EDF-89D5-3A434D60402B}" dt="2023-11-15T14:40:23.302" v="769"/>
          <ac:graphicFrameMkLst>
            <pc:docMk/>
            <pc:sldMk cId="298501578" sldId="298"/>
            <ac:graphicFrameMk id="10" creationId="{1BC62DFC-5CD7-478B-ABED-7C6B18AE96D7}"/>
          </ac:graphicFrameMkLst>
        </pc:graphicFrameChg>
      </pc:sldChg>
      <pc:sldChg chg="addSp delSp modSp del">
        <pc:chgData name="Haylow, Lyric C" userId="S::lyrich237339@tamu.edu::f63779a3-44cb-46e5-a715-54f7655c3751" providerId="AD" clId="Web-{2A70E69B-39A2-4EDF-89D5-3A434D60402B}" dt="2023-11-15T14:53:13.021" v="832"/>
        <pc:sldMkLst>
          <pc:docMk/>
          <pc:sldMk cId="504435541" sldId="300"/>
        </pc:sldMkLst>
        <pc:spChg chg="mod">
          <ac:chgData name="Haylow, Lyric C" userId="S::lyrich237339@tamu.edu::f63779a3-44cb-46e5-a715-54f7655c3751" providerId="AD" clId="Web-{2A70E69B-39A2-4EDF-89D5-3A434D60402B}" dt="2023-11-15T14:27:39.178" v="39" actId="14100"/>
          <ac:spMkLst>
            <pc:docMk/>
            <pc:sldMk cId="504435541" sldId="300"/>
            <ac:spMk id="2" creationId="{8755AA07-15E7-FF61-6D52-34684116831D}"/>
          </ac:spMkLst>
        </pc:spChg>
        <pc:spChg chg="del">
          <ac:chgData name="Haylow, Lyric C" userId="S::lyrich237339@tamu.edu::f63779a3-44cb-46e5-a715-54f7655c3751" providerId="AD" clId="Web-{2A70E69B-39A2-4EDF-89D5-3A434D60402B}" dt="2023-11-15T14:27:23.333" v="33"/>
          <ac:spMkLst>
            <pc:docMk/>
            <pc:sldMk cId="504435541" sldId="300"/>
            <ac:spMk id="5" creationId="{CCEE1F40-32D9-7A55-3AD5-626B945BDC47}"/>
          </ac:spMkLst>
        </pc:spChg>
        <pc:picChg chg="add mod">
          <ac:chgData name="Haylow, Lyric C" userId="S::lyrich237339@tamu.edu::f63779a3-44cb-46e5-a715-54f7655c3751" providerId="AD" clId="Web-{2A70E69B-39A2-4EDF-89D5-3A434D60402B}" dt="2023-11-15T14:28:16.492" v="47" actId="1076"/>
          <ac:picMkLst>
            <pc:docMk/>
            <pc:sldMk cId="504435541" sldId="300"/>
            <ac:picMk id="3" creationId="{71E6AEF5-0819-ECD6-3334-EC755C0C1FB8}"/>
          </ac:picMkLst>
        </pc:picChg>
        <pc:picChg chg="del">
          <ac:chgData name="Haylow, Lyric C" userId="S::lyrich237339@tamu.edu::f63779a3-44cb-46e5-a715-54f7655c3751" providerId="AD" clId="Web-{2A70E69B-39A2-4EDF-89D5-3A434D60402B}" dt="2023-11-15T14:27:20.302" v="32"/>
          <ac:picMkLst>
            <pc:docMk/>
            <pc:sldMk cId="504435541" sldId="300"/>
            <ac:picMk id="4" creationId="{17D5B01B-8BE0-62E2-178B-95283287FDAC}"/>
          </ac:picMkLst>
        </pc:picChg>
      </pc:sldChg>
      <pc:sldChg chg="addSp delSp modSp new del">
        <pc:chgData name="Haylow, Lyric C" userId="S::lyrich237339@tamu.edu::f63779a3-44cb-46e5-a715-54f7655c3751" providerId="AD" clId="Web-{2A70E69B-39A2-4EDF-89D5-3A434D60402B}" dt="2023-11-15T14:53:15.459" v="833"/>
        <pc:sldMkLst>
          <pc:docMk/>
          <pc:sldMk cId="1566329179" sldId="311"/>
        </pc:sldMkLst>
        <pc:spChg chg="mod">
          <ac:chgData name="Haylow, Lyric C" userId="S::lyrich237339@tamu.edu::f63779a3-44cb-46e5-a715-54f7655c3751" providerId="AD" clId="Web-{2A70E69B-39A2-4EDF-89D5-3A434D60402B}" dt="2023-11-15T14:28:44.071" v="55" actId="1076"/>
          <ac:spMkLst>
            <pc:docMk/>
            <pc:sldMk cId="1566329179" sldId="311"/>
            <ac:spMk id="2" creationId="{8221CC1F-4FE0-39B7-08C2-733DB6BFA8F2}"/>
          </ac:spMkLst>
        </pc:spChg>
        <pc:spChg chg="del">
          <ac:chgData name="Haylow, Lyric C" userId="S::lyrich237339@tamu.edu::f63779a3-44cb-46e5-a715-54f7655c3751" providerId="AD" clId="Web-{2A70E69B-39A2-4EDF-89D5-3A434D60402B}" dt="2023-11-15T14:28:46.258" v="56"/>
          <ac:spMkLst>
            <pc:docMk/>
            <pc:sldMk cId="1566329179" sldId="311"/>
            <ac:spMk id="3" creationId="{1AA647EA-BB73-9E47-C31F-1D5B18B848D4}"/>
          </ac:spMkLst>
        </pc:spChg>
        <pc:picChg chg="add mod">
          <ac:chgData name="Haylow, Lyric C" userId="S::lyrich237339@tamu.edu::f63779a3-44cb-46e5-a715-54f7655c3751" providerId="AD" clId="Web-{2A70E69B-39A2-4EDF-89D5-3A434D60402B}" dt="2023-11-15T14:29:20.791" v="61" actId="1076"/>
          <ac:picMkLst>
            <pc:docMk/>
            <pc:sldMk cId="1566329179" sldId="311"/>
            <ac:picMk id="4" creationId="{E7CF2CFD-3CD2-5612-929E-0D84C54DA242}"/>
          </ac:picMkLst>
        </pc:picChg>
      </pc:sldChg>
      <pc:sldChg chg="addSp delSp modSp new">
        <pc:chgData name="Haylow, Lyric C" userId="S::lyrich237339@tamu.edu::f63779a3-44cb-46e5-a715-54f7655c3751" providerId="AD" clId="Web-{2A70E69B-39A2-4EDF-89D5-3A434D60402B}" dt="2023-11-15T14:55:01.713" v="861" actId="1076"/>
        <pc:sldMkLst>
          <pc:docMk/>
          <pc:sldMk cId="1500024127" sldId="312"/>
        </pc:sldMkLst>
        <pc:spChg chg="mod">
          <ac:chgData name="Haylow, Lyric C" userId="S::lyrich237339@tamu.edu::f63779a3-44cb-46e5-a715-54f7655c3751" providerId="AD" clId="Web-{2A70E69B-39A2-4EDF-89D5-3A434D60402B}" dt="2023-11-15T14:53:53.976" v="847" actId="1076"/>
          <ac:spMkLst>
            <pc:docMk/>
            <pc:sldMk cId="1500024127" sldId="312"/>
            <ac:spMk id="2" creationId="{8D22A317-221E-DD15-E19F-4B19AA178789}"/>
          </ac:spMkLst>
        </pc:spChg>
        <pc:spChg chg="del">
          <ac:chgData name="Haylow, Lyric C" userId="S::lyrich237339@tamu.edu::f63779a3-44cb-46e5-a715-54f7655c3751" providerId="AD" clId="Web-{2A70E69B-39A2-4EDF-89D5-3A434D60402B}" dt="2023-11-15T14:30:00.480" v="81"/>
          <ac:spMkLst>
            <pc:docMk/>
            <pc:sldMk cId="1500024127" sldId="312"/>
            <ac:spMk id="3" creationId="{4D32EB2D-E569-E0DB-D585-4474C75302EC}"/>
          </ac:spMkLst>
        </pc:spChg>
        <pc:spChg chg="add mod">
          <ac:chgData name="Haylow, Lyric C" userId="S::lyrich237339@tamu.edu::f63779a3-44cb-46e5-a715-54f7655c3751" providerId="AD" clId="Web-{2A70E69B-39A2-4EDF-89D5-3A434D60402B}" dt="2023-11-15T14:55:01.713" v="861" actId="1076"/>
          <ac:spMkLst>
            <pc:docMk/>
            <pc:sldMk cId="1500024127" sldId="312"/>
            <ac:spMk id="5" creationId="{886033E9-8FE6-2B22-1A8B-D2B991ABB394}"/>
          </ac:spMkLst>
        </pc:spChg>
        <pc:picChg chg="add mod">
          <ac:chgData name="Haylow, Lyric C" userId="S::lyrich237339@tamu.edu::f63779a3-44cb-46e5-a715-54f7655c3751" providerId="AD" clId="Web-{2A70E69B-39A2-4EDF-89D5-3A434D60402B}" dt="2023-11-15T14:54:01.429" v="849" actId="1076"/>
          <ac:picMkLst>
            <pc:docMk/>
            <pc:sldMk cId="1500024127" sldId="312"/>
            <ac:picMk id="4" creationId="{8893175D-F9FE-3C5E-C2A8-B0681837A118}"/>
          </ac:picMkLst>
        </pc:picChg>
      </pc:sldChg>
      <pc:sldChg chg="new del">
        <pc:chgData name="Haylow, Lyric C" userId="S::lyrich237339@tamu.edu::f63779a3-44cb-46e5-a715-54f7655c3751" providerId="AD" clId="Web-{2A70E69B-39A2-4EDF-89D5-3A434D60402B}" dt="2023-11-15T14:49:13.058" v="775"/>
        <pc:sldMkLst>
          <pc:docMk/>
          <pc:sldMk cId="698576888" sldId="313"/>
        </pc:sldMkLst>
      </pc:sldChg>
      <pc:sldChg chg="addSp modSp new">
        <pc:chgData name="Haylow, Lyric C" userId="S::lyrich237339@tamu.edu::f63779a3-44cb-46e5-a715-54f7655c3751" providerId="AD" clId="Web-{2A70E69B-39A2-4EDF-89D5-3A434D60402B}" dt="2023-11-15T15:00:33.117" v="1134" actId="14100"/>
        <pc:sldMkLst>
          <pc:docMk/>
          <pc:sldMk cId="1971176696" sldId="313"/>
        </pc:sldMkLst>
        <pc:spChg chg="mod">
          <ac:chgData name="Haylow, Lyric C" userId="S::lyrich237339@tamu.edu::f63779a3-44cb-46e5-a715-54f7655c3751" providerId="AD" clId="Web-{2A70E69B-39A2-4EDF-89D5-3A434D60402B}" dt="2023-11-15T14:50:02.654" v="800" actId="20577"/>
          <ac:spMkLst>
            <pc:docMk/>
            <pc:sldMk cId="1971176696" sldId="313"/>
            <ac:spMk id="2" creationId="{B6DE914A-AEB8-9D64-FDD6-D84DBF067D32}"/>
          </ac:spMkLst>
        </pc:spChg>
        <pc:spChg chg="mod">
          <ac:chgData name="Haylow, Lyric C" userId="S::lyrich237339@tamu.edu::f63779a3-44cb-46e5-a715-54f7655c3751" providerId="AD" clId="Web-{2A70E69B-39A2-4EDF-89D5-3A434D60402B}" dt="2023-11-15T15:00:33.117" v="1134" actId="14100"/>
          <ac:spMkLst>
            <pc:docMk/>
            <pc:sldMk cId="1971176696" sldId="313"/>
            <ac:spMk id="3" creationId="{E7AD3C65-99A0-DCC1-1695-BD28A83166E7}"/>
          </ac:spMkLst>
        </pc:spChg>
        <pc:picChg chg="add mod">
          <ac:chgData name="Haylow, Lyric C" userId="S::lyrich237339@tamu.edu::f63779a3-44cb-46e5-a715-54f7655c3751" providerId="AD" clId="Web-{2A70E69B-39A2-4EDF-89D5-3A434D60402B}" dt="2023-11-15T14:57:08.124" v="997" actId="1076"/>
          <ac:picMkLst>
            <pc:docMk/>
            <pc:sldMk cId="1971176696" sldId="313"/>
            <ac:picMk id="5" creationId="{F994FA19-B723-5973-1CF5-BBBE786695B6}"/>
          </ac:picMkLst>
        </pc:picChg>
        <pc:picChg chg="add mod">
          <ac:chgData name="Haylow, Lyric C" userId="S::lyrich237339@tamu.edu::f63779a3-44cb-46e5-a715-54f7655c3751" providerId="AD" clId="Web-{2A70E69B-39A2-4EDF-89D5-3A434D60402B}" dt="2023-11-15T14:57:10.687" v="998" actId="1076"/>
          <ac:picMkLst>
            <pc:docMk/>
            <pc:sldMk cId="1971176696" sldId="313"/>
            <ac:picMk id="7" creationId="{4E879FA3-AEA7-F6D4-9FEF-0CEF30DEFE8E}"/>
          </ac:picMkLst>
        </pc:picChg>
      </pc:sldChg>
    </pc:docChg>
  </pc:docChgLst>
  <pc:docChgLst>
    <pc:chgData name="Malek, Jeb" userId="S::jeb.malek@tamu.edu::60687467-e533-4b88-99c9-a4c24fb41ab0" providerId="AD" clId="Web-{21E52369-7999-6D21-571E-A0A96BB421BE}"/>
    <pc:docChg chg="modSld">
      <pc:chgData name="Malek, Jeb" userId="S::jeb.malek@tamu.edu::60687467-e533-4b88-99c9-a4c24fb41ab0" providerId="AD" clId="Web-{21E52369-7999-6D21-571E-A0A96BB421BE}" dt="2023-10-04T01:10:54.277" v="111" actId="20577"/>
      <pc:docMkLst>
        <pc:docMk/>
      </pc:docMkLst>
      <pc:sldChg chg="modSp">
        <pc:chgData name="Malek, Jeb" userId="S::jeb.malek@tamu.edu::60687467-e533-4b88-99c9-a4c24fb41ab0" providerId="AD" clId="Web-{21E52369-7999-6D21-571E-A0A96BB421BE}" dt="2023-10-03T13:40:17.206" v="66" actId="20577"/>
        <pc:sldMkLst>
          <pc:docMk/>
          <pc:sldMk cId="1810629760" sldId="276"/>
        </pc:sldMkLst>
        <pc:spChg chg="mod">
          <ac:chgData name="Malek, Jeb" userId="S::jeb.malek@tamu.edu::60687467-e533-4b88-99c9-a4c24fb41ab0" providerId="AD" clId="Web-{21E52369-7999-6D21-571E-A0A96BB421BE}" dt="2023-10-03T13:40:17.206" v="66" actId="20577"/>
          <ac:spMkLst>
            <pc:docMk/>
            <pc:sldMk cId="1810629760" sldId="276"/>
            <ac:spMk id="3" creationId="{00000000-0000-0000-0000-000000000000}"/>
          </ac:spMkLst>
        </pc:spChg>
        <pc:picChg chg="mod">
          <ac:chgData name="Malek, Jeb" userId="S::jeb.malek@tamu.edu::60687467-e533-4b88-99c9-a4c24fb41ab0" providerId="AD" clId="Web-{21E52369-7999-6D21-571E-A0A96BB421BE}" dt="2023-10-03T13:39:00.844" v="30" actId="1076"/>
          <ac:picMkLst>
            <pc:docMk/>
            <pc:sldMk cId="1810629760" sldId="276"/>
            <ac:picMk id="5" creationId="{9B30A882-7ABF-175D-A5E7-BEBD161484D8}"/>
          </ac:picMkLst>
        </pc:picChg>
      </pc:sldChg>
      <pc:sldChg chg="modSp">
        <pc:chgData name="Malek, Jeb" userId="S::jeb.malek@tamu.edu::60687467-e533-4b88-99c9-a4c24fb41ab0" providerId="AD" clId="Web-{21E52369-7999-6D21-571E-A0A96BB421BE}" dt="2023-10-03T13:40:57.864" v="87" actId="20577"/>
        <pc:sldMkLst>
          <pc:docMk/>
          <pc:sldMk cId="1671867253" sldId="280"/>
        </pc:sldMkLst>
        <pc:spChg chg="mod">
          <ac:chgData name="Malek, Jeb" userId="S::jeb.malek@tamu.edu::60687467-e533-4b88-99c9-a4c24fb41ab0" providerId="AD" clId="Web-{21E52369-7999-6D21-571E-A0A96BB421BE}" dt="2023-10-03T13:40:57.864" v="87" actId="20577"/>
          <ac:spMkLst>
            <pc:docMk/>
            <pc:sldMk cId="1671867253" sldId="280"/>
            <ac:spMk id="2" creationId="{00000000-0000-0000-0000-000000000000}"/>
          </ac:spMkLst>
        </pc:spChg>
      </pc:sldChg>
      <pc:sldChg chg="modSp">
        <pc:chgData name="Malek, Jeb" userId="S::jeb.malek@tamu.edu::60687467-e533-4b88-99c9-a4c24fb41ab0" providerId="AD" clId="Web-{21E52369-7999-6D21-571E-A0A96BB421BE}" dt="2023-10-03T13:40:37.551" v="76" actId="20577"/>
        <pc:sldMkLst>
          <pc:docMk/>
          <pc:sldMk cId="3759611720" sldId="283"/>
        </pc:sldMkLst>
        <pc:spChg chg="mod">
          <ac:chgData name="Malek, Jeb" userId="S::jeb.malek@tamu.edu::60687467-e533-4b88-99c9-a4c24fb41ab0" providerId="AD" clId="Web-{21E52369-7999-6D21-571E-A0A96BB421BE}" dt="2023-10-03T13:40:37.551" v="76" actId="20577"/>
          <ac:spMkLst>
            <pc:docMk/>
            <pc:sldMk cId="3759611720" sldId="283"/>
            <ac:spMk id="2" creationId="{00000000-0000-0000-0000-000000000000}"/>
          </ac:spMkLst>
        </pc:spChg>
      </pc:sldChg>
      <pc:sldChg chg="modSp">
        <pc:chgData name="Malek, Jeb" userId="S::jeb.malek@tamu.edu::60687467-e533-4b88-99c9-a4c24fb41ab0" providerId="AD" clId="Web-{21E52369-7999-6D21-571E-A0A96BB421BE}" dt="2023-10-03T13:40:45.770" v="79" actId="20577"/>
        <pc:sldMkLst>
          <pc:docMk/>
          <pc:sldMk cId="2048649306" sldId="287"/>
        </pc:sldMkLst>
        <pc:spChg chg="mod">
          <ac:chgData name="Malek, Jeb" userId="S::jeb.malek@tamu.edu::60687467-e533-4b88-99c9-a4c24fb41ab0" providerId="AD" clId="Web-{21E52369-7999-6D21-571E-A0A96BB421BE}" dt="2023-10-03T13:40:45.770" v="79" actId="20577"/>
          <ac:spMkLst>
            <pc:docMk/>
            <pc:sldMk cId="2048649306" sldId="287"/>
            <ac:spMk id="2" creationId="{00000000-0000-0000-0000-000000000000}"/>
          </ac:spMkLst>
        </pc:spChg>
      </pc:sldChg>
      <pc:sldChg chg="modSp">
        <pc:chgData name="Malek, Jeb" userId="S::jeb.malek@tamu.edu::60687467-e533-4b88-99c9-a4c24fb41ab0" providerId="AD" clId="Web-{21E52369-7999-6D21-571E-A0A96BB421BE}" dt="2023-10-04T01:10:54.277" v="111" actId="20577"/>
        <pc:sldMkLst>
          <pc:docMk/>
          <pc:sldMk cId="3059552803" sldId="289"/>
        </pc:sldMkLst>
        <pc:spChg chg="mod">
          <ac:chgData name="Malek, Jeb" userId="S::jeb.malek@tamu.edu::60687467-e533-4b88-99c9-a4c24fb41ab0" providerId="AD" clId="Web-{21E52369-7999-6D21-571E-A0A96BB421BE}" dt="2023-10-04T01:10:54.277" v="111" actId="20577"/>
          <ac:spMkLst>
            <pc:docMk/>
            <pc:sldMk cId="3059552803" sldId="289"/>
            <ac:spMk id="3" creationId="{FC44AFFE-77C9-6153-186E-27D6C8891056}"/>
          </ac:spMkLst>
        </pc:spChg>
      </pc:sldChg>
    </pc:docChg>
  </pc:docChgLst>
  <pc:docChgLst>
    <pc:chgData name="Haylow, Lyric C" userId="S::lyrich237339@tamu.edu::f63779a3-44cb-46e5-a715-54f7655c3751" providerId="AD" clId="Web-{CF7EAC10-561F-48E2-872A-8C4629D78995}"/>
    <pc:docChg chg="addSld modSld">
      <pc:chgData name="Haylow, Lyric C" userId="S::lyrich237339@tamu.edu::f63779a3-44cb-46e5-a715-54f7655c3751" providerId="AD" clId="Web-{CF7EAC10-561F-48E2-872A-8C4629D78995}" dt="2023-10-04T14:14:03.020" v="1828"/>
      <pc:docMkLst>
        <pc:docMk/>
      </pc:docMkLst>
      <pc:sldChg chg="addSp delSp modSp">
        <pc:chgData name="Haylow, Lyric C" userId="S::lyrich237339@tamu.edu::f63779a3-44cb-46e5-a715-54f7655c3751" providerId="AD" clId="Web-{CF7EAC10-561F-48E2-872A-8C4629D78995}" dt="2023-10-04T14:14:03.020" v="1828"/>
        <pc:sldMkLst>
          <pc:docMk/>
          <pc:sldMk cId="1671867253" sldId="280"/>
        </pc:sldMkLst>
        <pc:spChg chg="mod">
          <ac:chgData name="Haylow, Lyric C" userId="S::lyrich237339@tamu.edu::f63779a3-44cb-46e5-a715-54f7655c3751" providerId="AD" clId="Web-{CF7EAC10-561F-48E2-872A-8C4629D78995}" dt="2023-10-04T03:02:51.832" v="1206" actId="1076"/>
          <ac:spMkLst>
            <pc:docMk/>
            <pc:sldMk cId="1671867253" sldId="280"/>
            <ac:spMk id="2" creationId="{00000000-0000-0000-0000-000000000000}"/>
          </ac:spMkLst>
        </pc:spChg>
        <pc:spChg chg="del mod">
          <ac:chgData name="Haylow, Lyric C" userId="S::lyrich237339@tamu.edu::f63779a3-44cb-46e5-a715-54f7655c3751" providerId="AD" clId="Web-{CF7EAC10-561F-48E2-872A-8C4629D78995}" dt="2023-10-04T02:52:05.527" v="2"/>
          <ac:spMkLst>
            <pc:docMk/>
            <pc:sldMk cId="1671867253" sldId="280"/>
            <ac:spMk id="5" creationId="{1090AE23-E1F5-1B8B-960F-F7BCB0151ABB}"/>
          </ac:spMkLst>
        </pc:spChg>
        <pc:graphicFrameChg chg="add del mod modGraphic">
          <ac:chgData name="Haylow, Lyric C" userId="S::lyrich237339@tamu.edu::f63779a3-44cb-46e5-a715-54f7655c3751" providerId="AD" clId="Web-{CF7EAC10-561F-48E2-872A-8C4629D78995}" dt="2023-10-04T02:58:16.103" v="528"/>
          <ac:graphicFrameMkLst>
            <pc:docMk/>
            <pc:sldMk cId="1671867253" sldId="280"/>
            <ac:graphicFrameMk id="4" creationId="{87C8339A-54F8-DE15-611E-813624554C59}"/>
          </ac:graphicFrameMkLst>
        </pc:graphicFrameChg>
        <pc:graphicFrameChg chg="add del mod modGraphic">
          <ac:chgData name="Haylow, Lyric C" userId="S::lyrich237339@tamu.edu::f63779a3-44cb-46e5-a715-54f7655c3751" providerId="AD" clId="Web-{CF7EAC10-561F-48E2-872A-8C4629D78995}" dt="2023-10-04T14:14:03.020" v="1828"/>
          <ac:graphicFrameMkLst>
            <pc:docMk/>
            <pc:sldMk cId="1671867253" sldId="280"/>
            <ac:graphicFrameMk id="7" creationId="{58565F8B-08EE-0116-9DA9-9681A31DB7D5}"/>
          </ac:graphicFrameMkLst>
        </pc:graphicFrameChg>
      </pc:sldChg>
      <pc:sldChg chg="addSp delSp modSp new">
        <pc:chgData name="Haylow, Lyric C" userId="S::lyrich237339@tamu.edu::f63779a3-44cb-46e5-a715-54f7655c3751" providerId="AD" clId="Web-{CF7EAC10-561F-48E2-872A-8C4629D78995}" dt="2023-10-04T14:13:57.754" v="1827"/>
        <pc:sldMkLst>
          <pc:docMk/>
          <pc:sldMk cId="1315630434" sldId="295"/>
        </pc:sldMkLst>
        <pc:spChg chg="mod">
          <ac:chgData name="Haylow, Lyric C" userId="S::lyrich237339@tamu.edu::f63779a3-44cb-46e5-a715-54f7655c3751" providerId="AD" clId="Web-{CF7EAC10-561F-48E2-872A-8C4629D78995}" dt="2023-10-04T03:05:51.355" v="1342" actId="1076"/>
          <ac:spMkLst>
            <pc:docMk/>
            <pc:sldMk cId="1315630434" sldId="295"/>
            <ac:spMk id="2" creationId="{01193F51-0C8B-4B42-A003-5C38E018D70E}"/>
          </ac:spMkLst>
        </pc:spChg>
        <pc:spChg chg="del mod">
          <ac:chgData name="Haylow, Lyric C" userId="S::lyrich237339@tamu.edu::f63779a3-44cb-46e5-a715-54f7655c3751" providerId="AD" clId="Web-{CF7EAC10-561F-48E2-872A-8C4629D78995}" dt="2023-10-04T03:06:29.732" v="1345"/>
          <ac:spMkLst>
            <pc:docMk/>
            <pc:sldMk cId="1315630434" sldId="295"/>
            <ac:spMk id="3" creationId="{D9C3AF13-11CB-B873-2D9E-4A2DAD08CE11}"/>
          </ac:spMkLst>
        </pc:spChg>
        <pc:graphicFrameChg chg="add del mod modGraphic">
          <ac:chgData name="Haylow, Lyric C" userId="S::lyrich237339@tamu.edu::f63779a3-44cb-46e5-a715-54f7655c3751" providerId="AD" clId="Web-{CF7EAC10-561F-48E2-872A-8C4629D78995}" dt="2023-10-04T14:13:57.754" v="1827"/>
          <ac:graphicFrameMkLst>
            <pc:docMk/>
            <pc:sldMk cId="1315630434" sldId="295"/>
            <ac:graphicFrameMk id="5" creationId="{884CEBEE-3C7F-3DDA-3D78-991E36192835}"/>
          </ac:graphicFrameMkLst>
        </pc:graphicFrameChg>
      </pc:sldChg>
    </pc:docChg>
  </pc:docChgLst>
  <pc:docChgLst>
    <pc:chgData name="Malek, Jeb" userId="S::jeb.malek@tamu.edu::60687467-e533-4b88-99c9-a4c24fb41ab0" providerId="AD" clId="Web-{5310BF4E-51B5-CDB3-90C3-B84C1E2D2347}"/>
    <pc:docChg chg="addSld modSld sldOrd addMainMaster modMainMaster">
      <pc:chgData name="Malek, Jeb" userId="S::jeb.malek@tamu.edu::60687467-e533-4b88-99c9-a4c24fb41ab0" providerId="AD" clId="Web-{5310BF4E-51B5-CDB3-90C3-B84C1E2D2347}" dt="2023-10-23T18:46:33.265" v="286" actId="20577"/>
      <pc:docMkLst>
        <pc:docMk/>
      </pc:docMkLst>
      <pc:sldChg chg="delSp modSp">
        <pc:chgData name="Malek, Jeb" userId="S::jeb.malek@tamu.edu::60687467-e533-4b88-99c9-a4c24fb41ab0" providerId="AD" clId="Web-{5310BF4E-51B5-CDB3-90C3-B84C1E2D2347}" dt="2023-10-23T18:45:16.607" v="216" actId="20577"/>
        <pc:sldMkLst>
          <pc:docMk/>
          <pc:sldMk cId="3759611720" sldId="283"/>
        </pc:sldMkLst>
        <pc:spChg chg="del">
          <ac:chgData name="Malek, Jeb" userId="S::jeb.malek@tamu.edu::60687467-e533-4b88-99c9-a4c24fb41ab0" providerId="AD" clId="Web-{5310BF4E-51B5-CDB3-90C3-B84C1E2D2347}" dt="2023-10-23T18:44:41.919" v="203"/>
          <ac:spMkLst>
            <pc:docMk/>
            <pc:sldMk cId="3759611720" sldId="283"/>
            <ac:spMk id="5" creationId="{E7A7BCD3-80A4-8567-0C65-4F6563309ABD}"/>
          </ac:spMkLst>
        </pc:spChg>
        <pc:spChg chg="mod">
          <ac:chgData name="Malek, Jeb" userId="S::jeb.malek@tamu.edu::60687467-e533-4b88-99c9-a4c24fb41ab0" providerId="AD" clId="Web-{5310BF4E-51B5-CDB3-90C3-B84C1E2D2347}" dt="2023-10-23T18:45:16.607" v="216" actId="20577"/>
          <ac:spMkLst>
            <pc:docMk/>
            <pc:sldMk cId="3759611720" sldId="283"/>
            <ac:spMk id="8" creationId="{03FE7D44-FB17-3BDD-6968-F1DACF50B263}"/>
          </ac:spMkLst>
        </pc:spChg>
        <pc:picChg chg="del">
          <ac:chgData name="Malek, Jeb" userId="S::jeb.malek@tamu.edu::60687467-e533-4b88-99c9-a4c24fb41ab0" providerId="AD" clId="Web-{5310BF4E-51B5-CDB3-90C3-B84C1E2D2347}" dt="2023-10-23T18:44:35.903" v="202"/>
          <ac:picMkLst>
            <pc:docMk/>
            <pc:sldMk cId="3759611720" sldId="283"/>
            <ac:picMk id="10" creationId="{7D1A9BD9-DED2-CAEA-AC2A-1E180756C4E7}"/>
          </ac:picMkLst>
        </pc:picChg>
        <pc:picChg chg="del">
          <ac:chgData name="Malek, Jeb" userId="S::jeb.malek@tamu.edu::60687467-e533-4b88-99c9-a4c24fb41ab0" providerId="AD" clId="Web-{5310BF4E-51B5-CDB3-90C3-B84C1E2D2347}" dt="2023-10-23T18:44:35.200" v="201"/>
          <ac:picMkLst>
            <pc:docMk/>
            <pc:sldMk cId="3759611720" sldId="283"/>
            <ac:picMk id="12" creationId="{6DDA684D-79FD-361F-7870-3AD0910D25E9}"/>
          </ac:picMkLst>
        </pc:picChg>
        <pc:picChg chg="del">
          <ac:chgData name="Malek, Jeb" userId="S::jeb.malek@tamu.edu::60687467-e533-4b88-99c9-a4c24fb41ab0" providerId="AD" clId="Web-{5310BF4E-51B5-CDB3-90C3-B84C1E2D2347}" dt="2023-10-23T18:44:33.966" v="200"/>
          <ac:picMkLst>
            <pc:docMk/>
            <pc:sldMk cId="3759611720" sldId="283"/>
            <ac:picMk id="14" creationId="{EF760F9C-8BCA-C997-1A60-0D3975026397}"/>
          </ac:picMkLst>
        </pc:picChg>
        <pc:picChg chg="del">
          <ac:chgData name="Malek, Jeb" userId="S::jeb.malek@tamu.edu::60687467-e533-4b88-99c9-a4c24fb41ab0" providerId="AD" clId="Web-{5310BF4E-51B5-CDB3-90C3-B84C1E2D2347}" dt="2023-10-23T18:44:32.513" v="199"/>
          <ac:picMkLst>
            <pc:docMk/>
            <pc:sldMk cId="3759611720" sldId="283"/>
            <ac:picMk id="17" creationId="{8D308710-0F8F-1182-5BC6-BACB8B43EC52}"/>
          </ac:picMkLst>
        </pc:picChg>
      </pc:sldChg>
      <pc:sldChg chg="addSp delSp modSp ord">
        <pc:chgData name="Malek, Jeb" userId="S::jeb.malek@tamu.edu::60687467-e533-4b88-99c9-a4c24fb41ab0" providerId="AD" clId="Web-{5310BF4E-51B5-CDB3-90C3-B84C1E2D2347}" dt="2023-10-23T18:44:20.450" v="198"/>
        <pc:sldMkLst>
          <pc:docMk/>
          <pc:sldMk cId="3059552803" sldId="289"/>
        </pc:sldMkLst>
        <pc:spChg chg="del">
          <ac:chgData name="Malek, Jeb" userId="S::jeb.malek@tamu.edu::60687467-e533-4b88-99c9-a4c24fb41ab0" providerId="AD" clId="Web-{5310BF4E-51B5-CDB3-90C3-B84C1E2D2347}" dt="2023-10-23T18:44:04.715" v="192"/>
          <ac:spMkLst>
            <pc:docMk/>
            <pc:sldMk cId="3059552803" sldId="289"/>
            <ac:spMk id="2" creationId="{2CF8BFA5-6BA8-ED66-268E-01D0BFB90A1A}"/>
          </ac:spMkLst>
        </pc:spChg>
        <pc:spChg chg="mod">
          <ac:chgData name="Malek, Jeb" userId="S::jeb.malek@tamu.edu::60687467-e533-4b88-99c9-a4c24fb41ab0" providerId="AD" clId="Web-{5310BF4E-51B5-CDB3-90C3-B84C1E2D2347}" dt="2023-10-23T18:44:19.840" v="197" actId="20577"/>
          <ac:spMkLst>
            <pc:docMk/>
            <pc:sldMk cId="3059552803" sldId="289"/>
            <ac:spMk id="3" creationId="{FC44AFFE-77C9-6153-186E-27D6C8891056}"/>
          </ac:spMkLst>
        </pc:spChg>
        <pc:spChg chg="add del mod">
          <ac:chgData name="Malek, Jeb" userId="S::jeb.malek@tamu.edu::60687467-e533-4b88-99c9-a4c24fb41ab0" providerId="AD" clId="Web-{5310BF4E-51B5-CDB3-90C3-B84C1E2D2347}" dt="2023-10-23T18:44:07.934" v="193"/>
          <ac:spMkLst>
            <pc:docMk/>
            <pc:sldMk cId="3059552803" sldId="289"/>
            <ac:spMk id="6" creationId="{56AD7194-7764-EFED-5A30-B01A0DA97357}"/>
          </ac:spMkLst>
        </pc:spChg>
        <pc:picChg chg="del">
          <ac:chgData name="Malek, Jeb" userId="S::jeb.malek@tamu.edu::60687467-e533-4b88-99c9-a4c24fb41ab0" providerId="AD" clId="Web-{5310BF4E-51B5-CDB3-90C3-B84C1E2D2347}" dt="2023-10-23T18:44:20.450" v="198"/>
          <ac:picMkLst>
            <pc:docMk/>
            <pc:sldMk cId="3059552803" sldId="289"/>
            <ac:picMk id="5" creationId="{E2AEB4D5-CF56-73F0-6B59-A20B4B7738C0}"/>
          </ac:picMkLst>
        </pc:picChg>
      </pc:sldChg>
      <pc:sldChg chg="modSp add">
        <pc:chgData name="Malek, Jeb" userId="S::jeb.malek@tamu.edu::60687467-e533-4b88-99c9-a4c24fb41ab0" providerId="AD" clId="Web-{5310BF4E-51B5-CDB3-90C3-B84C1E2D2347}" dt="2023-10-23T18:46:33.265" v="286" actId="20577"/>
        <pc:sldMkLst>
          <pc:docMk/>
          <pc:sldMk cId="1506275440" sldId="297"/>
        </pc:sldMkLst>
        <pc:spChg chg="mod">
          <ac:chgData name="Malek, Jeb" userId="S::jeb.malek@tamu.edu::60687467-e533-4b88-99c9-a4c24fb41ab0" providerId="AD" clId="Web-{5310BF4E-51B5-CDB3-90C3-B84C1E2D2347}" dt="2023-10-23T18:46:33.265" v="286" actId="20577"/>
          <ac:spMkLst>
            <pc:docMk/>
            <pc:sldMk cId="1506275440" sldId="297"/>
            <ac:spMk id="7170" creationId="{29F75F50-9703-450F-8676-8A702C9885D6}"/>
          </ac:spMkLst>
        </pc:spChg>
        <pc:spChg chg="mod">
          <ac:chgData name="Malek, Jeb" userId="S::jeb.malek@tamu.edu::60687467-e533-4b88-99c9-a4c24fb41ab0" providerId="AD" clId="Web-{5310BF4E-51B5-CDB3-90C3-B84C1E2D2347}" dt="2023-10-23T18:45:38.873" v="234" actId="20577"/>
          <ac:spMkLst>
            <pc:docMk/>
            <pc:sldMk cId="1506275440" sldId="297"/>
            <ac:spMk id="7185" creationId="{CE1CBFF6-FE70-4B51-973B-C68D3B2BC311}"/>
          </ac:spMkLst>
        </pc:spChg>
        <pc:graphicFrameChg chg="mod modGraphic">
          <ac:chgData name="Malek, Jeb" userId="S::jeb.malek@tamu.edu::60687467-e533-4b88-99c9-a4c24fb41ab0" providerId="AD" clId="Web-{5310BF4E-51B5-CDB3-90C3-B84C1E2D2347}" dt="2023-10-23T18:43:23.542" v="190"/>
          <ac:graphicFrameMkLst>
            <pc:docMk/>
            <pc:sldMk cId="1506275440" sldId="297"/>
            <ac:graphicFrameMk id="10" creationId="{1BC62DFC-5CD7-478B-ABED-7C6B18AE96D7}"/>
          </ac:graphicFrameMkLst>
        </pc:graphicFrameChg>
      </pc:sldChg>
      <pc:sldMasterChg chg="add addSldLayout">
        <pc:chgData name="Malek, Jeb" userId="S::jeb.malek@tamu.edu::60687467-e533-4b88-99c9-a4c24fb41ab0" providerId="AD" clId="Web-{5310BF4E-51B5-CDB3-90C3-B84C1E2D2347}" dt="2023-10-23T18:41:17.103" v="2"/>
        <pc:sldMasterMkLst>
          <pc:docMk/>
          <pc:sldMasterMk cId="0" sldId="2147483648"/>
        </pc:sldMasterMkLst>
        <pc:sldLayoutChg chg="add">
          <pc:chgData name="Malek, Jeb" userId="S::jeb.malek@tamu.edu::60687467-e533-4b88-99c9-a4c24fb41ab0" providerId="AD" clId="Web-{5310BF4E-51B5-CDB3-90C3-B84C1E2D2347}" dt="2023-10-23T18:41:17.103" v="2"/>
          <pc:sldLayoutMkLst>
            <pc:docMk/>
            <pc:sldMasterMk cId="0" sldId="2147483648"/>
            <pc:sldLayoutMk cId="379969968" sldId="2147483649"/>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583653728" sldId="2147483650"/>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497762208" sldId="2147483651"/>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589730361" sldId="2147483652"/>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930365334" sldId="2147483653"/>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794277704" sldId="2147483654"/>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383052779" sldId="2147483655"/>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325756268" sldId="2147483656"/>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739920391" sldId="2147483657"/>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459381744" sldId="2147483658"/>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673832922" sldId="2147483659"/>
          </pc:sldLayoutMkLst>
        </pc:sldLayoutChg>
      </pc:sldMasterChg>
      <pc:sldMasterChg chg="replId modSldLayout">
        <pc:chgData name="Malek, Jeb" userId="S::jeb.malek@tamu.edu::60687467-e533-4b88-99c9-a4c24fb41ab0" providerId="AD" clId="Web-{5310BF4E-51B5-CDB3-90C3-B84C1E2D2347}" dt="2023-10-23T18:41:17.103" v="2"/>
        <pc:sldMasterMkLst>
          <pc:docMk/>
          <pc:sldMasterMk cId="2113166823" sldId="2147483660"/>
        </pc:sldMasterMkLst>
        <pc:sldLayoutChg chg="replId">
          <pc:chgData name="Malek, Jeb" userId="S::jeb.malek@tamu.edu::60687467-e533-4b88-99c9-a4c24fb41ab0" providerId="AD" clId="Web-{5310BF4E-51B5-CDB3-90C3-B84C1E2D2347}" dt="2023-10-23T18:41:17.103" v="2"/>
          <pc:sldLayoutMkLst>
            <pc:docMk/>
            <pc:sldMasterMk cId="2113166823" sldId="2147483660"/>
            <pc:sldLayoutMk cId="1436585818" sldId="2147483661"/>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3639671576" sldId="2147483662"/>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201685103" sldId="2147483663"/>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252493234" sldId="2147483664"/>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635263883" sldId="2147483665"/>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1608722624" sldId="2147483666"/>
          </pc:sldLayoutMkLst>
        </pc:sldLayoutChg>
      </pc:sldMasterChg>
    </pc:docChg>
  </pc:docChgLst>
  <pc:docChgLst>
    <pc:chgData name="George, Josh" userId="S::joshgeorge08@tamu.edu::1689d662-d994-46ce-8ea7-04791d1a9290" providerId="AD" clId="Web-{8EA956FA-6026-4C29-8662-E6E1C60B6F11}"/>
    <pc:docChg chg="modSld">
      <pc:chgData name="George, Josh" userId="S::joshgeorge08@tamu.edu::1689d662-d994-46ce-8ea7-04791d1a9290" providerId="AD" clId="Web-{8EA956FA-6026-4C29-8662-E6E1C60B6F11}" dt="2023-10-03T13:47:44.527" v="176" actId="20577"/>
      <pc:docMkLst>
        <pc:docMk/>
      </pc:docMkLst>
      <pc:sldChg chg="modSp">
        <pc:chgData name="George, Josh" userId="S::joshgeorge08@tamu.edu::1689d662-d994-46ce-8ea7-04791d1a9290" providerId="AD" clId="Web-{8EA956FA-6026-4C29-8662-E6E1C60B6F11}" dt="2023-10-03T13:47:44.527" v="176" actId="20577"/>
        <pc:sldMkLst>
          <pc:docMk/>
          <pc:sldMk cId="3897326177" sldId="285"/>
        </pc:sldMkLst>
        <pc:spChg chg="mod">
          <ac:chgData name="George, Josh" userId="S::joshgeorge08@tamu.edu::1689d662-d994-46ce-8ea7-04791d1a9290" providerId="AD" clId="Web-{8EA956FA-6026-4C29-8662-E6E1C60B6F11}" dt="2023-10-03T13:47:44.527" v="176" actId="20577"/>
          <ac:spMkLst>
            <pc:docMk/>
            <pc:sldMk cId="3897326177" sldId="285"/>
            <ac:spMk id="5" creationId="{83CD4575-7D1C-06F9-3D37-88A2C6182877}"/>
          </ac:spMkLst>
        </pc:spChg>
      </pc:sldChg>
    </pc:docChg>
  </pc:docChgLst>
  <pc:docChgLst>
    <pc:chgData name="George, Josh" userId="S::joshgeorge08@tamu.edu::1689d662-d994-46ce-8ea7-04791d1a9290" providerId="AD" clId="Web-{52486FEF-8E29-4704-9169-4755FABF864F}"/>
    <pc:docChg chg="modSld">
      <pc:chgData name="George, Josh" userId="S::joshgeorge08@tamu.edu::1689d662-d994-46ce-8ea7-04791d1a9290" providerId="AD" clId="Web-{52486FEF-8E29-4704-9169-4755FABF864F}" dt="2023-11-15T15:01:10.194" v="344"/>
      <pc:docMkLst>
        <pc:docMk/>
      </pc:docMkLst>
      <pc:sldChg chg="addSp delSp modSp">
        <pc:chgData name="George, Josh" userId="S::joshgeorge08@tamu.edu::1689d662-d994-46ce-8ea7-04791d1a9290" providerId="AD" clId="Web-{52486FEF-8E29-4704-9169-4755FABF864F}" dt="2023-11-15T15:01:10.194" v="344"/>
        <pc:sldMkLst>
          <pc:docMk/>
          <pc:sldMk cId="3985426976" sldId="299"/>
        </pc:sldMkLst>
        <pc:spChg chg="add del mod">
          <ac:chgData name="George, Josh" userId="S::joshgeorge08@tamu.edu::1689d662-d994-46ce-8ea7-04791d1a9290" providerId="AD" clId="Web-{52486FEF-8E29-4704-9169-4755FABF864F}" dt="2023-11-15T15:01:08.866" v="342"/>
          <ac:spMkLst>
            <pc:docMk/>
            <pc:sldMk cId="3985426976" sldId="299"/>
            <ac:spMk id="3" creationId="{6249098B-841B-DCDB-DA0E-6C30968661FE}"/>
          </ac:spMkLst>
        </pc:spChg>
        <pc:graphicFrameChg chg="mod modGraphic">
          <ac:chgData name="George, Josh" userId="S::joshgeorge08@tamu.edu::1689d662-d994-46ce-8ea7-04791d1a9290" providerId="AD" clId="Web-{52486FEF-8E29-4704-9169-4755FABF864F}" dt="2023-11-15T15:01:10.194" v="344"/>
          <ac:graphicFrameMkLst>
            <pc:docMk/>
            <pc:sldMk cId="3985426976" sldId="299"/>
            <ac:graphicFrameMk id="10" creationId="{1BC62DFC-5CD7-478B-ABED-7C6B18AE96D7}"/>
          </ac:graphicFrameMkLst>
        </pc:graphicFrameChg>
        <pc:picChg chg="del">
          <ac:chgData name="George, Josh" userId="S::joshgeorge08@tamu.edu::1689d662-d994-46ce-8ea7-04791d1a9290" providerId="AD" clId="Web-{52486FEF-8E29-4704-9169-4755FABF864F}" dt="2023-11-15T14:55:47.980" v="18"/>
          <ac:picMkLst>
            <pc:docMk/>
            <pc:sldMk cId="3985426976" sldId="299"/>
            <ac:picMk id="2" creationId="{00E440C9-8BF9-1384-0F65-FCA8685EA243}"/>
          </ac:picMkLst>
        </pc:picChg>
      </pc:sldChg>
    </pc:docChg>
  </pc:docChgLst>
  <pc:docChgLst>
    <pc:chgData name="George, Josh" userId="S::joshgeorge08@tamu.edu::1689d662-d994-46ce-8ea7-04791d1a9290" providerId="AD" clId="Web-{97318F51-74A3-4F6E-B489-46612D0F99F5}"/>
    <pc:docChg chg="delSld modSld">
      <pc:chgData name="George, Josh" userId="S::joshgeorge08@tamu.edu::1689d662-d994-46ce-8ea7-04791d1a9290" providerId="AD" clId="Web-{97318F51-74A3-4F6E-B489-46612D0F99F5}" dt="2023-10-04T03:02:57.092" v="143"/>
      <pc:docMkLst>
        <pc:docMk/>
      </pc:docMkLst>
      <pc:sldChg chg="addSp delSp modSp">
        <pc:chgData name="George, Josh" userId="S::joshgeorge08@tamu.edu::1689d662-d994-46ce-8ea7-04791d1a9290" providerId="AD" clId="Web-{97318F51-74A3-4F6E-B489-46612D0F99F5}" dt="2023-10-04T03:01:39.183" v="142" actId="1076"/>
        <pc:sldMkLst>
          <pc:docMk/>
          <pc:sldMk cId="3897326177" sldId="285"/>
        </pc:sldMkLst>
        <pc:spChg chg="mod">
          <ac:chgData name="George, Josh" userId="S::joshgeorge08@tamu.edu::1689d662-d994-46ce-8ea7-04791d1a9290" providerId="AD" clId="Web-{97318F51-74A3-4F6E-B489-46612D0F99F5}" dt="2023-10-04T02:43:41.411" v="132" actId="20577"/>
          <ac:spMkLst>
            <pc:docMk/>
            <pc:sldMk cId="3897326177" sldId="285"/>
            <ac:spMk id="5" creationId="{83CD4575-7D1C-06F9-3D37-88A2C6182877}"/>
          </ac:spMkLst>
        </pc:spChg>
        <pc:picChg chg="add del mod">
          <ac:chgData name="George, Josh" userId="S::joshgeorge08@tamu.edu::1689d662-d994-46ce-8ea7-04791d1a9290" providerId="AD" clId="Web-{97318F51-74A3-4F6E-B489-46612D0F99F5}" dt="2023-10-04T03:00:26.555" v="135"/>
          <ac:picMkLst>
            <pc:docMk/>
            <pc:sldMk cId="3897326177" sldId="285"/>
            <ac:picMk id="3" creationId="{BCEEDF66-DAA2-8F4A-63A0-4E54C97BCB4B}"/>
          </ac:picMkLst>
        </pc:picChg>
        <pc:picChg chg="add mod">
          <ac:chgData name="George, Josh" userId="S::joshgeorge08@tamu.edu::1689d662-d994-46ce-8ea7-04791d1a9290" providerId="AD" clId="Web-{97318F51-74A3-4F6E-B489-46612D0F99F5}" dt="2023-10-04T03:01:39.183" v="142" actId="1076"/>
          <ac:picMkLst>
            <pc:docMk/>
            <pc:sldMk cId="3897326177" sldId="285"/>
            <ac:picMk id="4" creationId="{1E97F378-3BCF-6413-AB96-614D9E3A6486}"/>
          </ac:picMkLst>
        </pc:picChg>
      </pc:sldChg>
      <pc:sldChg chg="del">
        <pc:chgData name="George, Josh" userId="S::joshgeorge08@tamu.edu::1689d662-d994-46ce-8ea7-04791d1a9290" providerId="AD" clId="Web-{97318F51-74A3-4F6E-B489-46612D0F99F5}" dt="2023-10-04T03:02:57.092" v="143"/>
        <pc:sldMkLst>
          <pc:docMk/>
          <pc:sldMk cId="1310372449" sldId="291"/>
        </pc:sldMkLst>
      </pc:sldChg>
      <pc:sldChg chg="modSp mod modClrScheme chgLayout">
        <pc:chgData name="George, Josh" userId="S::joshgeorge08@tamu.edu::1689d662-d994-46ce-8ea7-04791d1a9290" providerId="AD" clId="Web-{97318F51-74A3-4F6E-B489-46612D0F99F5}" dt="2023-10-04T02:41:46.842" v="120" actId="1076"/>
        <pc:sldMkLst>
          <pc:docMk/>
          <pc:sldMk cId="3091254048" sldId="293"/>
        </pc:sldMkLst>
        <pc:spChg chg="mod ord">
          <ac:chgData name="George, Josh" userId="S::joshgeorge08@tamu.edu::1689d662-d994-46ce-8ea7-04791d1a9290" providerId="AD" clId="Web-{97318F51-74A3-4F6E-B489-46612D0F99F5}" dt="2023-10-04T02:41:22.591" v="117"/>
          <ac:spMkLst>
            <pc:docMk/>
            <pc:sldMk cId="3091254048" sldId="293"/>
            <ac:spMk id="2" creationId="{FFD70A50-3063-1CFC-2056-69525BB4C60D}"/>
          </ac:spMkLst>
        </pc:spChg>
        <pc:spChg chg="mod">
          <ac:chgData name="George, Josh" userId="S::joshgeorge08@tamu.edu::1689d662-d994-46ce-8ea7-04791d1a9290" providerId="AD" clId="Web-{97318F51-74A3-4F6E-B489-46612D0F99F5}" dt="2023-10-04T02:41:22.591" v="117"/>
          <ac:spMkLst>
            <pc:docMk/>
            <pc:sldMk cId="3091254048" sldId="293"/>
            <ac:spMk id="3" creationId="{5F93889B-877C-AB92-09E3-C3ABEB272C44}"/>
          </ac:spMkLst>
        </pc:spChg>
        <pc:picChg chg="mod">
          <ac:chgData name="George, Josh" userId="S::joshgeorge08@tamu.edu::1689d662-d994-46ce-8ea7-04791d1a9290" providerId="AD" clId="Web-{97318F51-74A3-4F6E-B489-46612D0F99F5}" dt="2023-10-04T02:41:46.842" v="120" actId="1076"/>
          <ac:picMkLst>
            <pc:docMk/>
            <pc:sldMk cId="3091254048" sldId="293"/>
            <ac:picMk id="4" creationId="{AF4D0682-661A-89AB-ED53-8D3F36D71D7C}"/>
          </ac:picMkLst>
        </pc:picChg>
      </pc:sldChg>
    </pc:docChg>
  </pc:docChgLst>
  <pc:docChgLst>
    <pc:chgData name="George, Josh" userId="S::joshgeorge08@tamu.edu::1689d662-d994-46ce-8ea7-04791d1a9290" providerId="AD" clId="Web-{2EF553D5-83D1-4B73-9D01-4F57740EE61C}"/>
    <pc:docChg chg="modSld">
      <pc:chgData name="George, Josh" userId="S::joshgeorge08@tamu.edu::1689d662-d994-46ce-8ea7-04791d1a9290" providerId="AD" clId="Web-{2EF553D5-83D1-4B73-9D01-4F57740EE61C}" dt="2023-10-25T03:07:50.940" v="64"/>
      <pc:docMkLst>
        <pc:docMk/>
      </pc:docMkLst>
      <pc:sldChg chg="modSp">
        <pc:chgData name="George, Josh" userId="S::joshgeorge08@tamu.edu::1689d662-d994-46ce-8ea7-04791d1a9290" providerId="AD" clId="Web-{2EF553D5-83D1-4B73-9D01-4F57740EE61C}" dt="2023-10-25T03:07:50.940" v="64"/>
        <pc:sldMkLst>
          <pc:docMk/>
          <pc:sldMk cId="3985426976" sldId="299"/>
        </pc:sldMkLst>
        <pc:spChg chg="mod">
          <ac:chgData name="George, Josh" userId="S::joshgeorge08@tamu.edu::1689d662-d994-46ce-8ea7-04791d1a9290" providerId="AD" clId="Web-{2EF553D5-83D1-4B73-9D01-4F57740EE61C}" dt="2023-10-25T03:05:18.543" v="10" actId="20577"/>
          <ac:spMkLst>
            <pc:docMk/>
            <pc:sldMk cId="3985426976" sldId="299"/>
            <ac:spMk id="7170" creationId="{29F75F50-9703-450F-8676-8A702C9885D6}"/>
          </ac:spMkLst>
        </pc:spChg>
        <pc:graphicFrameChg chg="mod modGraphic">
          <ac:chgData name="George, Josh" userId="S::joshgeorge08@tamu.edu::1689d662-d994-46ce-8ea7-04791d1a9290" providerId="AD" clId="Web-{2EF553D5-83D1-4B73-9D01-4F57740EE61C}" dt="2023-10-25T03:07:50.940" v="64"/>
          <ac:graphicFrameMkLst>
            <pc:docMk/>
            <pc:sldMk cId="3985426976" sldId="299"/>
            <ac:graphicFrameMk id="10" creationId="{1BC62DFC-5CD7-478B-ABED-7C6B18AE96D7}"/>
          </ac:graphicFrameMkLst>
        </pc:graphicFrameChg>
      </pc:sldChg>
    </pc:docChg>
  </pc:docChgLst>
  <pc:docChgLst>
    <pc:chgData name="Livingston, Tyler" userId="S::livingstons1@tamu.edu::f145a04b-1663-40a0-aa81-0665d41ff751" providerId="AD" clId="Web-{6B9AA8DA-3A37-4113-B2FE-6620920A19FA}"/>
    <pc:docChg chg="addSld delSld modSld">
      <pc:chgData name="Livingston, Tyler" userId="S::livingstons1@tamu.edu::f145a04b-1663-40a0-aa81-0665d41ff751" providerId="AD" clId="Web-{6B9AA8DA-3A37-4113-B2FE-6620920A19FA}" dt="2023-10-04T02:50:09.227" v="1413" actId="20577"/>
      <pc:docMkLst>
        <pc:docMk/>
      </pc:docMkLst>
      <pc:sldChg chg="modSp">
        <pc:chgData name="Livingston, Tyler" userId="S::livingstons1@tamu.edu::f145a04b-1663-40a0-aa81-0665d41ff751" providerId="AD" clId="Web-{6B9AA8DA-3A37-4113-B2FE-6620920A19FA}" dt="2023-10-04T01:36:08.179" v="44" actId="20577"/>
        <pc:sldMkLst>
          <pc:docMk/>
          <pc:sldMk cId="1810629760" sldId="276"/>
        </pc:sldMkLst>
        <pc:spChg chg="mod">
          <ac:chgData name="Livingston, Tyler" userId="S::livingstons1@tamu.edu::f145a04b-1663-40a0-aa81-0665d41ff751" providerId="AD" clId="Web-{6B9AA8DA-3A37-4113-B2FE-6620920A19FA}" dt="2023-10-04T01:36:08.179" v="44" actId="20577"/>
          <ac:spMkLst>
            <pc:docMk/>
            <pc:sldMk cId="1810629760" sldId="276"/>
            <ac:spMk id="3" creationId="{00000000-0000-0000-0000-000000000000}"/>
          </ac:spMkLst>
        </pc:spChg>
      </pc:sldChg>
      <pc:sldChg chg="del">
        <pc:chgData name="Livingston, Tyler" userId="S::livingstons1@tamu.edu::f145a04b-1663-40a0-aa81-0665d41ff751" providerId="AD" clId="Web-{6B9AA8DA-3A37-4113-B2FE-6620920A19FA}" dt="2023-10-04T01:55:07.860" v="536"/>
        <pc:sldMkLst>
          <pc:docMk/>
          <pc:sldMk cId="953946663" sldId="282"/>
        </pc:sldMkLst>
      </pc:sldChg>
      <pc:sldChg chg="addSp modSp">
        <pc:chgData name="Livingston, Tyler" userId="S::livingstons1@tamu.edu::f145a04b-1663-40a0-aa81-0665d41ff751" providerId="AD" clId="Web-{6B9AA8DA-3A37-4113-B2FE-6620920A19FA}" dt="2023-10-04T02:38:54.266" v="1220" actId="20577"/>
        <pc:sldMkLst>
          <pc:docMk/>
          <pc:sldMk cId="1948218552" sldId="288"/>
        </pc:sldMkLst>
        <pc:spChg chg="mod">
          <ac:chgData name="Livingston, Tyler" userId="S::livingstons1@tamu.edu::f145a04b-1663-40a0-aa81-0665d41ff751" providerId="AD" clId="Web-{6B9AA8DA-3A37-4113-B2FE-6620920A19FA}" dt="2023-10-04T01:36:50.118" v="52" actId="20577"/>
          <ac:spMkLst>
            <pc:docMk/>
            <pc:sldMk cId="1948218552" sldId="288"/>
            <ac:spMk id="2" creationId="{AAD7D3CD-A971-3C95-2D7B-115B951B710D}"/>
          </ac:spMkLst>
        </pc:spChg>
        <pc:spChg chg="mod">
          <ac:chgData name="Livingston, Tyler" userId="S::livingstons1@tamu.edu::f145a04b-1663-40a0-aa81-0665d41ff751" providerId="AD" clId="Web-{6B9AA8DA-3A37-4113-B2FE-6620920A19FA}" dt="2023-10-04T01:36:27.773" v="45" actId="20577"/>
          <ac:spMkLst>
            <pc:docMk/>
            <pc:sldMk cId="1948218552" sldId="288"/>
            <ac:spMk id="3" creationId="{2DA7F23E-BA19-6306-083E-064D1B284C3E}"/>
          </ac:spMkLst>
        </pc:spChg>
        <pc:spChg chg="mod">
          <ac:chgData name="Livingston, Tyler" userId="S::livingstons1@tamu.edu::f145a04b-1663-40a0-aa81-0665d41ff751" providerId="AD" clId="Web-{6B9AA8DA-3A37-4113-B2FE-6620920A19FA}" dt="2023-10-04T02:38:54.266" v="1220" actId="20577"/>
          <ac:spMkLst>
            <pc:docMk/>
            <pc:sldMk cId="1948218552" sldId="288"/>
            <ac:spMk id="5" creationId="{5C3EFEAB-936F-C7E3-C70C-D988EFBE7030}"/>
          </ac:spMkLst>
        </pc:spChg>
        <pc:graphicFrameChg chg="add mod modGraphic">
          <ac:chgData name="Livingston, Tyler" userId="S::livingstons1@tamu.edu::f145a04b-1663-40a0-aa81-0665d41ff751" providerId="AD" clId="Web-{6B9AA8DA-3A37-4113-B2FE-6620920A19FA}" dt="2023-10-04T01:51:28.290" v="443"/>
          <ac:graphicFrameMkLst>
            <pc:docMk/>
            <pc:sldMk cId="1948218552" sldId="288"/>
            <ac:graphicFrameMk id="4" creationId="{AF672930-CBB6-80EE-DEC0-48FD04E02D8A}"/>
          </ac:graphicFrameMkLst>
        </pc:graphicFrameChg>
      </pc:sldChg>
      <pc:sldChg chg="modSp">
        <pc:chgData name="Livingston, Tyler" userId="S::livingstons1@tamu.edu::f145a04b-1663-40a0-aa81-0665d41ff751" providerId="AD" clId="Web-{6B9AA8DA-3A37-4113-B2FE-6620920A19FA}" dt="2023-10-04T02:01:53.375" v="771" actId="20577"/>
        <pc:sldMkLst>
          <pc:docMk/>
          <pc:sldMk cId="2410652104" sldId="292"/>
        </pc:sldMkLst>
        <pc:spChg chg="mod">
          <ac:chgData name="Livingston, Tyler" userId="S::livingstons1@tamu.edu::f145a04b-1663-40a0-aa81-0665d41ff751" providerId="AD" clId="Web-{6B9AA8DA-3A37-4113-B2FE-6620920A19FA}" dt="2023-10-04T02:01:53.375" v="771" actId="20577"/>
          <ac:spMkLst>
            <pc:docMk/>
            <pc:sldMk cId="2410652104" sldId="292"/>
            <ac:spMk id="3" creationId="{2BE85683-ED59-2BBE-94E7-7C9811643F0E}"/>
          </ac:spMkLst>
        </pc:spChg>
      </pc:sldChg>
      <pc:sldChg chg="modSp new">
        <pc:chgData name="Livingston, Tyler" userId="S::livingstons1@tamu.edu::f145a04b-1663-40a0-aa81-0665d41ff751" providerId="AD" clId="Web-{6B9AA8DA-3A37-4113-B2FE-6620920A19FA}" dt="2023-10-04T02:50:09.227" v="1413" actId="20577"/>
        <pc:sldMkLst>
          <pc:docMk/>
          <pc:sldMk cId="351963609" sldId="294"/>
        </pc:sldMkLst>
        <pc:spChg chg="mod">
          <ac:chgData name="Livingston, Tyler" userId="S::livingstons1@tamu.edu::f145a04b-1663-40a0-aa81-0665d41ff751" providerId="AD" clId="Web-{6B9AA8DA-3A37-4113-B2FE-6620920A19FA}" dt="2023-10-04T01:55:19.689" v="555" actId="20577"/>
          <ac:spMkLst>
            <pc:docMk/>
            <pc:sldMk cId="351963609" sldId="294"/>
            <ac:spMk id="2" creationId="{3BE2EC39-DB04-5F75-682E-1E97CE0547BD}"/>
          </ac:spMkLst>
        </pc:spChg>
        <pc:spChg chg="mod">
          <ac:chgData name="Livingston, Tyler" userId="S::livingstons1@tamu.edu::f145a04b-1663-40a0-aa81-0665d41ff751" providerId="AD" clId="Web-{6B9AA8DA-3A37-4113-B2FE-6620920A19FA}" dt="2023-10-04T02:50:09.227" v="1413" actId="20577"/>
          <ac:spMkLst>
            <pc:docMk/>
            <pc:sldMk cId="351963609" sldId="294"/>
            <ac:spMk id="3" creationId="{5A199437-8574-73E4-75D0-157BA4B518A1}"/>
          </ac:spMkLst>
        </pc:spChg>
      </pc:sldChg>
      <pc:sldChg chg="new del">
        <pc:chgData name="Livingston, Tyler" userId="S::livingstons1@tamu.edu::f145a04b-1663-40a0-aa81-0665d41ff751" providerId="AD" clId="Web-{6B9AA8DA-3A37-4113-B2FE-6620920A19FA}" dt="2023-10-04T01:54:53.063" v="534"/>
        <pc:sldMkLst>
          <pc:docMk/>
          <pc:sldMk cId="3037520082" sldId="294"/>
        </pc:sldMkLst>
      </pc:sldChg>
    </pc:docChg>
  </pc:docChgLst>
  <pc:docChgLst>
    <pc:chgData name="Malek, Jeb" userId="S::jeb.malek@tamu.edu::60687467-e533-4b88-99c9-a4c24fb41ab0" providerId="AD" clId="Web-{183CB51B-A941-85BF-D128-7B605DDC08AA}"/>
    <pc:docChg chg="modSld">
      <pc:chgData name="Malek, Jeb" userId="S::jeb.malek@tamu.edu::60687467-e533-4b88-99c9-a4c24fb41ab0" providerId="AD" clId="Web-{183CB51B-A941-85BF-D128-7B605DDC08AA}" dt="2023-10-04T05:18:25.530" v="29" actId="20577"/>
      <pc:docMkLst>
        <pc:docMk/>
      </pc:docMkLst>
      <pc:sldChg chg="modSp">
        <pc:chgData name="Malek, Jeb" userId="S::jeb.malek@tamu.edu::60687467-e533-4b88-99c9-a4c24fb41ab0" providerId="AD" clId="Web-{183CB51B-A941-85BF-D128-7B605DDC08AA}" dt="2023-10-04T05:18:25.530" v="29" actId="20577"/>
        <pc:sldMkLst>
          <pc:docMk/>
          <pc:sldMk cId="3059552803" sldId="289"/>
        </pc:sldMkLst>
        <pc:spChg chg="mod">
          <ac:chgData name="Malek, Jeb" userId="S::jeb.malek@tamu.edu::60687467-e533-4b88-99c9-a4c24fb41ab0" providerId="AD" clId="Web-{183CB51B-A941-85BF-D128-7B605DDC08AA}" dt="2023-10-04T05:18:25.530" v="29" actId="20577"/>
          <ac:spMkLst>
            <pc:docMk/>
            <pc:sldMk cId="3059552803" sldId="289"/>
            <ac:spMk id="3" creationId="{FC44AFFE-77C9-6153-186E-27D6C8891056}"/>
          </ac:spMkLst>
        </pc:spChg>
      </pc:sldChg>
    </pc:docChg>
  </pc:docChgLst>
  <pc:docChgLst>
    <pc:chgData name="Haylow, Lyric C" userId="S::lyrich237339@tamu.edu::f63779a3-44cb-46e5-a715-54f7655c3751" providerId="AD" clId="Web-{0ECADE9A-F912-41B4-B30E-FC8349E996D7}"/>
    <pc:docChg chg="addSld modSld sldOrd">
      <pc:chgData name="Haylow, Lyric C" userId="S::lyrich237339@tamu.edu::f63779a3-44cb-46e5-a715-54f7655c3751" providerId="AD" clId="Web-{0ECADE9A-F912-41B4-B30E-FC8349E996D7}" dt="2023-10-25T14:04:54.143" v="17"/>
      <pc:docMkLst>
        <pc:docMk/>
      </pc:docMkLst>
      <pc:sldChg chg="ord">
        <pc:chgData name="Haylow, Lyric C" userId="S::lyrich237339@tamu.edu::f63779a3-44cb-46e5-a715-54f7655c3751" providerId="AD" clId="Web-{0ECADE9A-F912-41B4-B30E-FC8349E996D7}" dt="2023-10-25T14:04:54.143" v="17"/>
        <pc:sldMkLst>
          <pc:docMk/>
          <pc:sldMk cId="3091254048" sldId="293"/>
        </pc:sldMkLst>
      </pc:sldChg>
      <pc:sldChg chg="addSp delSp modSp new">
        <pc:chgData name="Haylow, Lyric C" userId="S::lyrich237339@tamu.edu::f63779a3-44cb-46e5-a715-54f7655c3751" providerId="AD" clId="Web-{0ECADE9A-F912-41B4-B30E-FC8349E996D7}" dt="2023-10-25T14:04:36.424" v="15" actId="1076"/>
        <pc:sldMkLst>
          <pc:docMk/>
          <pc:sldMk cId="3627167644" sldId="302"/>
        </pc:sldMkLst>
        <pc:spChg chg="mod">
          <ac:chgData name="Haylow, Lyric C" userId="S::lyrich237339@tamu.edu::f63779a3-44cb-46e5-a715-54f7655c3751" providerId="AD" clId="Web-{0ECADE9A-F912-41B4-B30E-FC8349E996D7}" dt="2023-10-25T14:04:31.674" v="14" actId="1076"/>
          <ac:spMkLst>
            <pc:docMk/>
            <pc:sldMk cId="3627167644" sldId="302"/>
            <ac:spMk id="2" creationId="{D68CD726-8561-0CFA-332D-CEE8BFA49B8C}"/>
          </ac:spMkLst>
        </pc:spChg>
        <pc:spChg chg="del">
          <ac:chgData name="Haylow, Lyric C" userId="S::lyrich237339@tamu.edu::f63779a3-44cb-46e5-a715-54f7655c3751" providerId="AD" clId="Web-{0ECADE9A-F912-41B4-B30E-FC8349E996D7}" dt="2023-10-25T14:03:58.766" v="6"/>
          <ac:spMkLst>
            <pc:docMk/>
            <pc:sldMk cId="3627167644" sldId="302"/>
            <ac:spMk id="3" creationId="{BF6018CD-9627-5B54-5EB5-E8BB3187CE66}"/>
          </ac:spMkLst>
        </pc:spChg>
        <pc:picChg chg="add mod">
          <ac:chgData name="Haylow, Lyric C" userId="S::lyrich237339@tamu.edu::f63779a3-44cb-46e5-a715-54f7655c3751" providerId="AD" clId="Web-{0ECADE9A-F912-41B4-B30E-FC8349E996D7}" dt="2023-10-25T14:04:36.424" v="15" actId="1076"/>
          <ac:picMkLst>
            <pc:docMk/>
            <pc:sldMk cId="3627167644" sldId="302"/>
            <ac:picMk id="4" creationId="{A04E4195-64B7-CFA7-F670-BB693815EEFD}"/>
          </ac:picMkLst>
        </pc:picChg>
      </pc:sldChg>
    </pc:docChg>
  </pc:docChgLst>
  <pc:docChgLst>
    <pc:chgData name="Malek, Jeb" userId="S::jeb.malek@tamu.edu::60687467-e533-4b88-99c9-a4c24fb41ab0" providerId="AD" clId="Web-{6C4EBA8E-62AC-F011-B584-629C62770062}"/>
    <pc:docChg chg="addSld delSld modSld sldOrd">
      <pc:chgData name="Malek, Jeb" userId="S::jeb.malek@tamu.edu::60687467-e533-4b88-99c9-a4c24fb41ab0" providerId="AD" clId="Web-{6C4EBA8E-62AC-F011-B584-629C62770062}" dt="2023-10-25T03:25:01.801" v="43" actId="14100"/>
      <pc:docMkLst>
        <pc:docMk/>
      </pc:docMkLst>
      <pc:sldChg chg="modSp">
        <pc:chgData name="Malek, Jeb" userId="S::jeb.malek@tamu.edu::60687467-e533-4b88-99c9-a4c24fb41ab0" providerId="AD" clId="Web-{6C4EBA8E-62AC-F011-B584-629C62770062}" dt="2023-10-25T03:15:37.514" v="26" actId="20577"/>
        <pc:sldMkLst>
          <pc:docMk/>
          <pc:sldMk cId="3759611720" sldId="283"/>
        </pc:sldMkLst>
        <pc:spChg chg="mod">
          <ac:chgData name="Malek, Jeb" userId="S::jeb.malek@tamu.edu::60687467-e533-4b88-99c9-a4c24fb41ab0" providerId="AD" clId="Web-{6C4EBA8E-62AC-F011-B584-629C62770062}" dt="2023-10-25T03:15:37.514" v="26" actId="20577"/>
          <ac:spMkLst>
            <pc:docMk/>
            <pc:sldMk cId="3759611720" sldId="283"/>
            <ac:spMk id="2" creationId="{00000000-0000-0000-0000-000000000000}"/>
          </ac:spMkLst>
        </pc:spChg>
      </pc:sldChg>
      <pc:sldChg chg="addSp delSp modSp">
        <pc:chgData name="Malek, Jeb" userId="S::jeb.malek@tamu.edu::60687467-e533-4b88-99c9-a4c24fb41ab0" providerId="AD" clId="Web-{6C4EBA8E-62AC-F011-B584-629C62770062}" dt="2023-10-25T03:25:01.801" v="43" actId="14100"/>
        <pc:sldMkLst>
          <pc:docMk/>
          <pc:sldMk cId="2048649306" sldId="287"/>
        </pc:sldMkLst>
        <pc:picChg chg="add mod">
          <ac:chgData name="Malek, Jeb" userId="S::jeb.malek@tamu.edu::60687467-e533-4b88-99c9-a4c24fb41ab0" providerId="AD" clId="Web-{6C4EBA8E-62AC-F011-B584-629C62770062}" dt="2023-10-25T03:25:01.801" v="43" actId="14100"/>
          <ac:picMkLst>
            <pc:docMk/>
            <pc:sldMk cId="2048649306" sldId="287"/>
            <ac:picMk id="3" creationId="{84BA30A5-CAF4-4324-F3D9-53239787C34C}"/>
          </ac:picMkLst>
        </pc:picChg>
        <pc:picChg chg="del">
          <ac:chgData name="Malek, Jeb" userId="S::jeb.malek@tamu.edu::60687467-e533-4b88-99c9-a4c24fb41ab0" providerId="AD" clId="Web-{6C4EBA8E-62AC-F011-B584-629C62770062}" dt="2023-10-25T03:16:23.063" v="28"/>
          <ac:picMkLst>
            <pc:docMk/>
            <pc:sldMk cId="2048649306" sldId="287"/>
            <ac:picMk id="4" creationId="{D604C475-DDA1-A490-8C39-E46339F61D62}"/>
          </ac:picMkLst>
        </pc:picChg>
      </pc:sldChg>
      <pc:sldChg chg="addSp delSp modSp">
        <pc:chgData name="Malek, Jeb" userId="S::jeb.malek@tamu.edu::60687467-e533-4b88-99c9-a4c24fb41ab0" providerId="AD" clId="Web-{6C4EBA8E-62AC-F011-B584-629C62770062}" dt="2023-10-25T03:15:21.279" v="25" actId="20577"/>
        <pc:sldMkLst>
          <pc:docMk/>
          <pc:sldMk cId="3059552803" sldId="289"/>
        </pc:sldMkLst>
        <pc:spChg chg="add del mod">
          <ac:chgData name="Malek, Jeb" userId="S::jeb.malek@tamu.edu::60687467-e533-4b88-99c9-a4c24fb41ab0" providerId="AD" clId="Web-{6C4EBA8E-62AC-F011-B584-629C62770062}" dt="2023-10-25T03:15:05.200" v="17"/>
          <ac:spMkLst>
            <pc:docMk/>
            <pc:sldMk cId="3059552803" sldId="289"/>
            <ac:spMk id="2" creationId="{F9F79D3C-14D7-62F3-2BF2-BAF2EE40D8C4}"/>
          </ac:spMkLst>
        </pc:spChg>
        <pc:spChg chg="add mod">
          <ac:chgData name="Malek, Jeb" userId="S::jeb.malek@tamu.edu::60687467-e533-4b88-99c9-a4c24fb41ab0" providerId="AD" clId="Web-{6C4EBA8E-62AC-F011-B584-629C62770062}" dt="2023-10-25T03:15:21.279" v="25" actId="20577"/>
          <ac:spMkLst>
            <pc:docMk/>
            <pc:sldMk cId="3059552803" sldId="289"/>
            <ac:spMk id="5" creationId="{F18A4C79-E139-6041-B5D2-BB660751FF79}"/>
          </ac:spMkLst>
        </pc:spChg>
      </pc:sldChg>
      <pc:sldChg chg="modSp">
        <pc:chgData name="Malek, Jeb" userId="S::jeb.malek@tamu.edu::60687467-e533-4b88-99c9-a4c24fb41ab0" providerId="AD" clId="Web-{6C4EBA8E-62AC-F011-B584-629C62770062}" dt="2023-10-25T03:04:29.238" v="8" actId="20577"/>
        <pc:sldMkLst>
          <pc:docMk/>
          <pc:sldMk cId="2410652104" sldId="292"/>
        </pc:sldMkLst>
        <pc:spChg chg="mod">
          <ac:chgData name="Malek, Jeb" userId="S::jeb.malek@tamu.edu::60687467-e533-4b88-99c9-a4c24fb41ab0" providerId="AD" clId="Web-{6C4EBA8E-62AC-F011-B584-629C62770062}" dt="2023-10-25T03:04:29.238" v="8" actId="20577"/>
          <ac:spMkLst>
            <pc:docMk/>
            <pc:sldMk cId="2410652104" sldId="292"/>
            <ac:spMk id="3" creationId="{2BE85683-ED59-2BBE-94E7-7C9811643F0E}"/>
          </ac:spMkLst>
        </pc:spChg>
      </pc:sldChg>
      <pc:sldChg chg="ord">
        <pc:chgData name="Malek, Jeb" userId="S::jeb.malek@tamu.edu::60687467-e533-4b88-99c9-a4c24fb41ab0" providerId="AD" clId="Web-{6C4EBA8E-62AC-F011-B584-629C62770062}" dt="2023-10-25T03:03:43.534" v="4"/>
        <pc:sldMkLst>
          <pc:docMk/>
          <pc:sldMk cId="351963609" sldId="294"/>
        </pc:sldMkLst>
      </pc:sldChg>
      <pc:sldChg chg="delSp modSp">
        <pc:chgData name="Malek, Jeb" userId="S::jeb.malek@tamu.edu::60687467-e533-4b88-99c9-a4c24fb41ab0" providerId="AD" clId="Web-{6C4EBA8E-62AC-F011-B584-629C62770062}" dt="2023-10-25T03:24:13.518" v="42" actId="20577"/>
        <pc:sldMkLst>
          <pc:docMk/>
          <pc:sldMk cId="1315630434" sldId="295"/>
        </pc:sldMkLst>
        <pc:spChg chg="mod">
          <ac:chgData name="Malek, Jeb" userId="S::jeb.malek@tamu.edu::60687467-e533-4b88-99c9-a4c24fb41ab0" providerId="AD" clId="Web-{6C4EBA8E-62AC-F011-B584-629C62770062}" dt="2023-10-25T03:24:13.518" v="42" actId="20577"/>
          <ac:spMkLst>
            <pc:docMk/>
            <pc:sldMk cId="1315630434" sldId="295"/>
            <ac:spMk id="2" creationId="{01193F51-0C8B-4B42-A003-5C38E018D70E}"/>
          </ac:spMkLst>
        </pc:spChg>
        <pc:picChg chg="del">
          <ac:chgData name="Malek, Jeb" userId="S::jeb.malek@tamu.edu::60687467-e533-4b88-99c9-a4c24fb41ab0" providerId="AD" clId="Web-{6C4EBA8E-62AC-F011-B584-629C62770062}" dt="2023-10-25T03:15:49.233" v="27"/>
          <ac:picMkLst>
            <pc:docMk/>
            <pc:sldMk cId="1315630434" sldId="295"/>
            <ac:picMk id="3" creationId="{2665A02E-85B8-4C35-C029-968A231D6A24}"/>
          </ac:picMkLst>
        </pc:picChg>
      </pc:sldChg>
      <pc:sldChg chg="delSp del">
        <pc:chgData name="Malek, Jeb" userId="S::jeb.malek@tamu.edu::60687467-e533-4b88-99c9-a4c24fb41ab0" providerId="AD" clId="Web-{6C4EBA8E-62AC-F011-B584-629C62770062}" dt="2023-10-25T03:16:42.438" v="30"/>
        <pc:sldMkLst>
          <pc:docMk/>
          <pc:sldMk cId="2645338950" sldId="296"/>
        </pc:sldMkLst>
        <pc:picChg chg="del">
          <ac:chgData name="Malek, Jeb" userId="S::jeb.malek@tamu.edu::60687467-e533-4b88-99c9-a4c24fb41ab0" providerId="AD" clId="Web-{6C4EBA8E-62AC-F011-B584-629C62770062}" dt="2023-10-25T03:16:26.938" v="29"/>
          <ac:picMkLst>
            <pc:docMk/>
            <pc:sldMk cId="2645338950" sldId="296"/>
            <ac:picMk id="5" creationId="{78641A37-7742-E6A0-0447-C3D0B417E441}"/>
          </ac:picMkLst>
        </pc:picChg>
      </pc:sldChg>
      <pc:sldChg chg="modSp add replId">
        <pc:chgData name="Malek, Jeb" userId="S::jeb.malek@tamu.edu::60687467-e533-4b88-99c9-a4c24fb41ab0" providerId="AD" clId="Web-{6C4EBA8E-62AC-F011-B584-629C62770062}" dt="2023-10-25T03:05:05.021" v="13" actId="20577"/>
        <pc:sldMkLst>
          <pc:docMk/>
          <pc:sldMk cId="3985426976" sldId="299"/>
        </pc:sldMkLst>
        <pc:spChg chg="mod">
          <ac:chgData name="Malek, Jeb" userId="S::jeb.malek@tamu.edu::60687467-e533-4b88-99c9-a4c24fb41ab0" providerId="AD" clId="Web-{6C4EBA8E-62AC-F011-B584-629C62770062}" dt="2023-10-25T03:05:05.021" v="13" actId="20577"/>
          <ac:spMkLst>
            <pc:docMk/>
            <pc:sldMk cId="3985426976" sldId="299"/>
            <ac:spMk id="7170" creationId="{29F75F50-9703-450F-8676-8A702C9885D6}"/>
          </ac:spMkLst>
        </pc:spChg>
      </pc:sldChg>
    </pc:docChg>
  </pc:docChgLst>
  <pc:docChgLst>
    <pc:chgData name="Livingston, Tyler" userId="S::livingstons1@tamu.edu::f145a04b-1663-40a0-aa81-0665d41ff751" providerId="AD" clId="Web-{DA0E817B-EEA5-44C1-963A-F8DC92720D02}"/>
    <pc:docChg chg="modSld">
      <pc:chgData name="Livingston, Tyler" userId="S::livingstons1@tamu.edu::f145a04b-1663-40a0-aa81-0665d41ff751" providerId="AD" clId="Web-{DA0E817B-EEA5-44C1-963A-F8DC92720D02}" dt="2023-10-04T13:34:48.797" v="53" actId="20577"/>
      <pc:docMkLst>
        <pc:docMk/>
      </pc:docMkLst>
      <pc:sldChg chg="modSp">
        <pc:chgData name="Livingston, Tyler" userId="S::livingstons1@tamu.edu::f145a04b-1663-40a0-aa81-0665d41ff751" providerId="AD" clId="Web-{DA0E817B-EEA5-44C1-963A-F8DC92720D02}" dt="2023-10-04T13:34:48.797" v="53" actId="20577"/>
        <pc:sldMkLst>
          <pc:docMk/>
          <pc:sldMk cId="2410652104" sldId="292"/>
        </pc:sldMkLst>
        <pc:spChg chg="mod">
          <ac:chgData name="Livingston, Tyler" userId="S::livingstons1@tamu.edu::f145a04b-1663-40a0-aa81-0665d41ff751" providerId="AD" clId="Web-{DA0E817B-EEA5-44C1-963A-F8DC92720D02}" dt="2023-10-04T13:34:48.797" v="53" actId="20577"/>
          <ac:spMkLst>
            <pc:docMk/>
            <pc:sldMk cId="2410652104" sldId="292"/>
            <ac:spMk id="3" creationId="{2BE85683-ED59-2BBE-94E7-7C9811643F0E}"/>
          </ac:spMkLst>
        </pc:spChg>
      </pc:sldChg>
    </pc:docChg>
  </pc:docChgLst>
  <pc:docChgLst>
    <pc:chgData name="Malek, Jeb" userId="S::jeb.malek@tamu.edu::60687467-e533-4b88-99c9-a4c24fb41ab0" providerId="AD" clId="Web-{B463B71F-08CF-04DE-E9CB-DC4C2C73D2BE}"/>
    <pc:docChg chg="addSld delSld modSld sldOrd">
      <pc:chgData name="Malek, Jeb" userId="S::jeb.malek@tamu.edu::60687467-e533-4b88-99c9-a4c24fb41ab0" providerId="AD" clId="Web-{B463B71F-08CF-04DE-E9CB-DC4C2C73D2BE}" dt="2023-10-03T09:30:31.040" v="203" actId="1076"/>
      <pc:docMkLst>
        <pc:docMk/>
      </pc:docMkLst>
      <pc:sldChg chg="addSp delSp modSp">
        <pc:chgData name="Malek, Jeb" userId="S::jeb.malek@tamu.edu::60687467-e533-4b88-99c9-a4c24fb41ab0" providerId="AD" clId="Web-{B463B71F-08CF-04DE-E9CB-DC4C2C73D2BE}" dt="2023-10-03T09:29:56.289" v="201" actId="20577"/>
        <pc:sldMkLst>
          <pc:docMk/>
          <pc:sldMk cId="1810629760" sldId="276"/>
        </pc:sldMkLst>
        <pc:spChg chg="mod">
          <ac:chgData name="Malek, Jeb" userId="S::jeb.malek@tamu.edu::60687467-e533-4b88-99c9-a4c24fb41ab0" providerId="AD" clId="Web-{B463B71F-08CF-04DE-E9CB-DC4C2C73D2BE}" dt="2023-10-03T09:26:04.547" v="138" actId="20577"/>
          <ac:spMkLst>
            <pc:docMk/>
            <pc:sldMk cId="1810629760" sldId="276"/>
            <ac:spMk id="2" creationId="{00000000-0000-0000-0000-000000000000}"/>
          </ac:spMkLst>
        </pc:spChg>
        <pc:spChg chg="mod">
          <ac:chgData name="Malek, Jeb" userId="S::jeb.malek@tamu.edu::60687467-e533-4b88-99c9-a4c24fb41ab0" providerId="AD" clId="Web-{B463B71F-08CF-04DE-E9CB-DC4C2C73D2BE}" dt="2023-10-03T09:29:56.289" v="201" actId="20577"/>
          <ac:spMkLst>
            <pc:docMk/>
            <pc:sldMk cId="1810629760" sldId="276"/>
            <ac:spMk id="3" creationId="{00000000-0000-0000-0000-000000000000}"/>
          </ac:spMkLst>
        </pc:spChg>
        <pc:picChg chg="add del mod">
          <ac:chgData name="Malek, Jeb" userId="S::jeb.malek@tamu.edu::60687467-e533-4b88-99c9-a4c24fb41ab0" providerId="AD" clId="Web-{B463B71F-08CF-04DE-E9CB-DC4C2C73D2BE}" dt="2023-10-03T09:21:57.508" v="130"/>
          <ac:picMkLst>
            <pc:docMk/>
            <pc:sldMk cId="1810629760" sldId="276"/>
            <ac:picMk id="4" creationId="{DE44CF84-5956-03DC-3353-2B30C2C5F416}"/>
          </ac:picMkLst>
        </pc:picChg>
        <pc:picChg chg="add mod">
          <ac:chgData name="Malek, Jeb" userId="S::jeb.malek@tamu.edu::60687467-e533-4b88-99c9-a4c24fb41ab0" providerId="AD" clId="Web-{B463B71F-08CF-04DE-E9CB-DC4C2C73D2BE}" dt="2023-10-03T09:27:53.176" v="150" actId="1076"/>
          <ac:picMkLst>
            <pc:docMk/>
            <pc:sldMk cId="1810629760" sldId="276"/>
            <ac:picMk id="5" creationId="{9B30A882-7ABF-175D-A5E7-BEBD161484D8}"/>
          </ac:picMkLst>
        </pc:picChg>
      </pc:sldChg>
      <pc:sldChg chg="modSp">
        <pc:chgData name="Malek, Jeb" userId="S::jeb.malek@tamu.edu::60687467-e533-4b88-99c9-a4c24fb41ab0" providerId="AD" clId="Web-{B463B71F-08CF-04DE-E9CB-DC4C2C73D2BE}" dt="2023-10-03T09:19:58.176" v="112" actId="20577"/>
        <pc:sldMkLst>
          <pc:docMk/>
          <pc:sldMk cId="4028750370" sldId="277"/>
        </pc:sldMkLst>
        <pc:spChg chg="mod">
          <ac:chgData name="Malek, Jeb" userId="S::jeb.malek@tamu.edu::60687467-e533-4b88-99c9-a4c24fb41ab0" providerId="AD" clId="Web-{B463B71F-08CF-04DE-E9CB-DC4C2C73D2BE}" dt="2023-10-03T09:14:06.649" v="36" actId="20577"/>
          <ac:spMkLst>
            <pc:docMk/>
            <pc:sldMk cId="4028750370" sldId="277"/>
            <ac:spMk id="2" creationId="{00000000-0000-0000-0000-000000000000}"/>
          </ac:spMkLst>
        </pc:spChg>
        <pc:spChg chg="mod">
          <ac:chgData name="Malek, Jeb" userId="S::jeb.malek@tamu.edu::60687467-e533-4b88-99c9-a4c24fb41ab0" providerId="AD" clId="Web-{B463B71F-08CF-04DE-E9CB-DC4C2C73D2BE}" dt="2023-10-03T09:19:58.176" v="112" actId="20577"/>
          <ac:spMkLst>
            <pc:docMk/>
            <pc:sldMk cId="4028750370" sldId="277"/>
            <ac:spMk id="3" creationId="{00000000-0000-0000-0000-000000000000}"/>
          </ac:spMkLst>
        </pc:spChg>
      </pc:sldChg>
      <pc:sldChg chg="del">
        <pc:chgData name="Malek, Jeb" userId="S::jeb.malek@tamu.edu::60687467-e533-4b88-99c9-a4c24fb41ab0" providerId="AD" clId="Web-{B463B71F-08CF-04DE-E9CB-DC4C2C73D2BE}" dt="2023-10-03T09:12:43.069" v="16"/>
        <pc:sldMkLst>
          <pc:docMk/>
          <pc:sldMk cId="3743926407" sldId="281"/>
        </pc:sldMkLst>
      </pc:sldChg>
      <pc:sldChg chg="addSp delSp modSp ord">
        <pc:chgData name="Malek, Jeb" userId="S::jeb.malek@tamu.edu::60687467-e533-4b88-99c9-a4c24fb41ab0" providerId="AD" clId="Web-{B463B71F-08CF-04DE-E9CB-DC4C2C73D2BE}" dt="2023-10-03T09:20:13.458" v="115"/>
        <pc:sldMkLst>
          <pc:docMk/>
          <pc:sldMk cId="953946663" sldId="282"/>
        </pc:sldMkLst>
        <pc:spChg chg="del">
          <ac:chgData name="Malek, Jeb" userId="S::jeb.malek@tamu.edu::60687467-e533-4b88-99c9-a4c24fb41ab0" providerId="AD" clId="Web-{B463B71F-08CF-04DE-E9CB-DC4C2C73D2BE}" dt="2023-10-03T09:20:13.458" v="115"/>
          <ac:spMkLst>
            <pc:docMk/>
            <pc:sldMk cId="953946663" sldId="282"/>
            <ac:spMk id="2" creationId="{00000000-0000-0000-0000-000000000000}"/>
          </ac:spMkLst>
        </pc:spChg>
        <pc:spChg chg="del">
          <ac:chgData name="Malek, Jeb" userId="S::jeb.malek@tamu.edu::60687467-e533-4b88-99c9-a4c24fb41ab0" providerId="AD" clId="Web-{B463B71F-08CF-04DE-E9CB-DC4C2C73D2BE}" dt="2023-10-03T09:20:10.583" v="114"/>
          <ac:spMkLst>
            <pc:docMk/>
            <pc:sldMk cId="953946663" sldId="282"/>
            <ac:spMk id="3" creationId="{00000000-0000-0000-0000-000000000000}"/>
          </ac:spMkLst>
        </pc:spChg>
        <pc:spChg chg="add mod">
          <ac:chgData name="Malek, Jeb" userId="S::jeb.malek@tamu.edu::60687467-e533-4b88-99c9-a4c24fb41ab0" providerId="AD" clId="Web-{B463B71F-08CF-04DE-E9CB-DC4C2C73D2BE}" dt="2023-10-03T09:20:10.583" v="114"/>
          <ac:spMkLst>
            <pc:docMk/>
            <pc:sldMk cId="953946663" sldId="282"/>
            <ac:spMk id="5" creationId="{3CB593E3-EDEA-2498-DE60-C7C209C01D44}"/>
          </ac:spMkLst>
        </pc:spChg>
        <pc:spChg chg="add mod">
          <ac:chgData name="Malek, Jeb" userId="S::jeb.malek@tamu.edu::60687467-e533-4b88-99c9-a4c24fb41ab0" providerId="AD" clId="Web-{B463B71F-08CF-04DE-E9CB-DC4C2C73D2BE}" dt="2023-10-03T09:20:13.458" v="115"/>
          <ac:spMkLst>
            <pc:docMk/>
            <pc:sldMk cId="953946663" sldId="282"/>
            <ac:spMk id="7" creationId="{27B1F19F-82C4-F7D9-3A42-AA7A34790DB7}"/>
          </ac:spMkLst>
        </pc:spChg>
      </pc:sldChg>
      <pc:sldChg chg="addSp delSp modSp">
        <pc:chgData name="Malek, Jeb" userId="S::jeb.malek@tamu.edu::60687467-e533-4b88-99c9-a4c24fb41ab0" providerId="AD" clId="Web-{B463B71F-08CF-04DE-E9CB-DC4C2C73D2BE}" dt="2023-10-03T09:29:59.743" v="202"/>
        <pc:sldMkLst>
          <pc:docMk/>
          <pc:sldMk cId="3759611720" sldId="283"/>
        </pc:sldMkLst>
        <pc:spChg chg="del">
          <ac:chgData name="Malek, Jeb" userId="S::jeb.malek@tamu.edu::60687467-e533-4b88-99c9-a4c24fb41ab0" providerId="AD" clId="Web-{B463B71F-08CF-04DE-E9CB-DC4C2C73D2BE}" dt="2023-10-03T09:20:03.348" v="113"/>
          <ac:spMkLst>
            <pc:docMk/>
            <pc:sldMk cId="3759611720" sldId="283"/>
            <ac:spMk id="3" creationId="{00000000-0000-0000-0000-000000000000}"/>
          </ac:spMkLst>
        </pc:spChg>
        <pc:spChg chg="add del mod">
          <ac:chgData name="Malek, Jeb" userId="S::jeb.malek@tamu.edu::60687467-e533-4b88-99c9-a4c24fb41ab0" providerId="AD" clId="Web-{B463B71F-08CF-04DE-E9CB-DC4C2C73D2BE}" dt="2023-10-03T09:29:59.743" v="202"/>
          <ac:spMkLst>
            <pc:docMk/>
            <pc:sldMk cId="3759611720" sldId="283"/>
            <ac:spMk id="5" creationId="{14B3E9DD-FB41-0DEA-FE78-2B8404B6E727}"/>
          </ac:spMkLst>
        </pc:spChg>
      </pc:sldChg>
      <pc:sldChg chg="addSp delSp modSp">
        <pc:chgData name="Malek, Jeb" userId="S::jeb.malek@tamu.edu::60687467-e533-4b88-99c9-a4c24fb41ab0" providerId="AD" clId="Web-{B463B71F-08CF-04DE-E9CB-DC4C2C73D2BE}" dt="2023-10-03T09:14:45.010" v="48"/>
        <pc:sldMkLst>
          <pc:docMk/>
          <pc:sldMk cId="3855514025" sldId="284"/>
        </pc:sldMkLst>
        <pc:spChg chg="del">
          <ac:chgData name="Malek, Jeb" userId="S::jeb.malek@tamu.edu::60687467-e533-4b88-99c9-a4c24fb41ab0" providerId="AD" clId="Web-{B463B71F-08CF-04DE-E9CB-DC4C2C73D2BE}" dt="2023-10-03T09:14:45.010" v="48"/>
          <ac:spMkLst>
            <pc:docMk/>
            <pc:sldMk cId="3855514025" sldId="284"/>
            <ac:spMk id="2" creationId="{00000000-0000-0000-0000-000000000000}"/>
          </ac:spMkLst>
        </pc:spChg>
        <pc:spChg chg="mod">
          <ac:chgData name="Malek, Jeb" userId="S::jeb.malek@tamu.edu::60687467-e533-4b88-99c9-a4c24fb41ab0" providerId="AD" clId="Web-{B463B71F-08CF-04DE-E9CB-DC4C2C73D2BE}" dt="2023-10-03T09:12:23.005" v="15" actId="20577"/>
          <ac:spMkLst>
            <pc:docMk/>
            <pc:sldMk cId="3855514025" sldId="284"/>
            <ac:spMk id="3" creationId="{00000000-0000-0000-0000-000000000000}"/>
          </ac:spMkLst>
        </pc:spChg>
        <pc:spChg chg="add mod">
          <ac:chgData name="Malek, Jeb" userId="S::jeb.malek@tamu.edu::60687467-e533-4b88-99c9-a4c24fb41ab0" providerId="AD" clId="Web-{B463B71F-08CF-04DE-E9CB-DC4C2C73D2BE}" dt="2023-10-03T09:14:45.010" v="48"/>
          <ac:spMkLst>
            <pc:docMk/>
            <pc:sldMk cId="3855514025" sldId="284"/>
            <ac:spMk id="5" creationId="{03B67B2F-23E6-C5A4-2F80-C469CF48E86D}"/>
          </ac:spMkLst>
        </pc:spChg>
      </pc:sldChg>
      <pc:sldChg chg="addSp delSp modSp">
        <pc:chgData name="Malek, Jeb" userId="S::jeb.malek@tamu.edu::60687467-e533-4b88-99c9-a4c24fb41ab0" providerId="AD" clId="Web-{B463B71F-08CF-04DE-E9CB-DC4C2C73D2BE}" dt="2023-10-03T09:20:42.615" v="128"/>
        <pc:sldMkLst>
          <pc:docMk/>
          <pc:sldMk cId="3897326177" sldId="285"/>
        </pc:sldMkLst>
        <pc:spChg chg="mod">
          <ac:chgData name="Malek, Jeb" userId="S::jeb.malek@tamu.edu::60687467-e533-4b88-99c9-a4c24fb41ab0" providerId="AD" clId="Web-{B463B71F-08CF-04DE-E9CB-DC4C2C73D2BE}" dt="2023-10-03T09:20:30.037" v="125" actId="20577"/>
          <ac:spMkLst>
            <pc:docMk/>
            <pc:sldMk cId="3897326177" sldId="285"/>
            <ac:spMk id="2" creationId="{00000000-0000-0000-0000-000000000000}"/>
          </ac:spMkLst>
        </pc:spChg>
        <pc:spChg chg="del">
          <ac:chgData name="Malek, Jeb" userId="S::jeb.malek@tamu.edu::60687467-e533-4b88-99c9-a4c24fb41ab0" providerId="AD" clId="Web-{B463B71F-08CF-04DE-E9CB-DC4C2C73D2BE}" dt="2023-10-03T09:20:42.615" v="128"/>
          <ac:spMkLst>
            <pc:docMk/>
            <pc:sldMk cId="3897326177" sldId="285"/>
            <ac:spMk id="3" creationId="{00000000-0000-0000-0000-000000000000}"/>
          </ac:spMkLst>
        </pc:spChg>
        <pc:spChg chg="add mod">
          <ac:chgData name="Malek, Jeb" userId="S::jeb.malek@tamu.edu::60687467-e533-4b88-99c9-a4c24fb41ab0" providerId="AD" clId="Web-{B463B71F-08CF-04DE-E9CB-DC4C2C73D2BE}" dt="2023-10-03T09:20:42.615" v="128"/>
          <ac:spMkLst>
            <pc:docMk/>
            <pc:sldMk cId="3897326177" sldId="285"/>
            <ac:spMk id="5" creationId="{83CD4575-7D1C-06F9-3D37-88A2C6182877}"/>
          </ac:spMkLst>
        </pc:spChg>
      </pc:sldChg>
      <pc:sldChg chg="del">
        <pc:chgData name="Malek, Jeb" userId="S::jeb.malek@tamu.edu::60687467-e533-4b88-99c9-a4c24fb41ab0" providerId="AD" clId="Web-{B463B71F-08CF-04DE-E9CB-DC4C2C73D2BE}" dt="2023-10-03T09:15:01.370" v="49"/>
        <pc:sldMkLst>
          <pc:docMk/>
          <pc:sldMk cId="3599175918" sldId="286"/>
        </pc:sldMkLst>
      </pc:sldChg>
      <pc:sldChg chg="modSp">
        <pc:chgData name="Malek, Jeb" userId="S::jeb.malek@tamu.edu::60687467-e533-4b88-99c9-a4c24fb41ab0" providerId="AD" clId="Web-{B463B71F-08CF-04DE-E9CB-DC4C2C73D2BE}" dt="2023-10-03T09:18:28.595" v="58" actId="20577"/>
        <pc:sldMkLst>
          <pc:docMk/>
          <pc:sldMk cId="1948218552" sldId="288"/>
        </pc:sldMkLst>
        <pc:spChg chg="mod">
          <ac:chgData name="Malek, Jeb" userId="S::jeb.malek@tamu.edu::60687467-e533-4b88-99c9-a4c24fb41ab0" providerId="AD" clId="Web-{B463B71F-08CF-04DE-E9CB-DC4C2C73D2BE}" dt="2023-10-03T09:18:28.595" v="58" actId="20577"/>
          <ac:spMkLst>
            <pc:docMk/>
            <pc:sldMk cId="1948218552" sldId="288"/>
            <ac:spMk id="2" creationId="{AAD7D3CD-A971-3C95-2D7B-115B951B710D}"/>
          </ac:spMkLst>
        </pc:spChg>
      </pc:sldChg>
      <pc:sldChg chg="modSp">
        <pc:chgData name="Malek, Jeb" userId="S::jeb.malek@tamu.edu::60687467-e533-4b88-99c9-a4c24fb41ab0" providerId="AD" clId="Web-{B463B71F-08CF-04DE-E9CB-DC4C2C73D2BE}" dt="2023-10-03T09:14:22.947" v="46" actId="20577"/>
        <pc:sldMkLst>
          <pc:docMk/>
          <pc:sldMk cId="3059552803" sldId="289"/>
        </pc:sldMkLst>
        <pc:spChg chg="mod">
          <ac:chgData name="Malek, Jeb" userId="S::jeb.malek@tamu.edu::60687467-e533-4b88-99c9-a4c24fb41ab0" providerId="AD" clId="Web-{B463B71F-08CF-04DE-E9CB-DC4C2C73D2BE}" dt="2023-10-03T09:14:22.947" v="46" actId="20577"/>
          <ac:spMkLst>
            <pc:docMk/>
            <pc:sldMk cId="3059552803" sldId="289"/>
            <ac:spMk id="2" creationId="{2CF8BFA5-6BA8-ED66-268E-01D0BFB90A1A}"/>
          </ac:spMkLst>
        </pc:spChg>
      </pc:sldChg>
      <pc:sldChg chg="addSp modSp">
        <pc:chgData name="Malek, Jeb" userId="S::jeb.malek@tamu.edu::60687467-e533-4b88-99c9-a4c24fb41ab0" providerId="AD" clId="Web-{B463B71F-08CF-04DE-E9CB-DC4C2C73D2BE}" dt="2023-10-03T09:30:31.040" v="203" actId="1076"/>
        <pc:sldMkLst>
          <pc:docMk/>
          <pc:sldMk cId="2026557183" sldId="290"/>
        </pc:sldMkLst>
        <pc:spChg chg="mod">
          <ac:chgData name="Malek, Jeb" userId="S::jeb.malek@tamu.edu::60687467-e533-4b88-99c9-a4c24fb41ab0" providerId="AD" clId="Web-{B463B71F-08CF-04DE-E9CB-DC4C2C73D2BE}" dt="2023-10-03T09:11:39.519" v="12" actId="20577"/>
          <ac:spMkLst>
            <pc:docMk/>
            <pc:sldMk cId="2026557183" sldId="290"/>
            <ac:spMk id="2" creationId="{42982ACE-E5A8-57ED-1774-37DC94BA2BA4}"/>
          </ac:spMkLst>
        </pc:spChg>
        <pc:spChg chg="mod">
          <ac:chgData name="Malek, Jeb" userId="S::jeb.malek@tamu.edu::60687467-e533-4b88-99c9-a4c24fb41ab0" providerId="AD" clId="Web-{B463B71F-08CF-04DE-E9CB-DC4C2C73D2BE}" dt="2023-10-03T09:11:22.769" v="0" actId="20577"/>
          <ac:spMkLst>
            <pc:docMk/>
            <pc:sldMk cId="2026557183" sldId="290"/>
            <ac:spMk id="3" creationId="{BD30FC60-36F8-96FE-7F70-4CF6CCC51008}"/>
          </ac:spMkLst>
        </pc:spChg>
        <pc:picChg chg="add mod">
          <ac:chgData name="Malek, Jeb" userId="S::jeb.malek@tamu.edu::60687467-e533-4b88-99c9-a4c24fb41ab0" providerId="AD" clId="Web-{B463B71F-08CF-04DE-E9CB-DC4C2C73D2BE}" dt="2023-10-03T09:30:31.040" v="203" actId="1076"/>
          <ac:picMkLst>
            <pc:docMk/>
            <pc:sldMk cId="2026557183" sldId="290"/>
            <ac:picMk id="4" creationId="{D4B19775-D08E-58D6-5D9B-D9FB8374EA5B}"/>
          </ac:picMkLst>
        </pc:picChg>
      </pc:sldChg>
      <pc:sldChg chg="add ord replId">
        <pc:chgData name="Malek, Jeb" userId="S::jeb.malek@tamu.edu::60687467-e533-4b88-99c9-a4c24fb41ab0" providerId="AD" clId="Web-{B463B71F-08CF-04DE-E9CB-DC4C2C73D2BE}" dt="2023-10-03T09:20:38.771" v="127"/>
        <pc:sldMkLst>
          <pc:docMk/>
          <pc:sldMk cId="1310372449" sldId="291"/>
        </pc:sldMkLst>
      </pc:sldChg>
    </pc:docChg>
  </pc:docChgLst>
  <pc:docChgLst>
    <pc:chgData name="Malek, Jeb" userId="S::jeb.malek@tamu.edu::60687467-e533-4b88-99c9-a4c24fb41ab0" providerId="AD" clId="Web-{EBC485A9-88DD-422A-8B40-942DB054DBBD}"/>
    <pc:docChg chg="modSld">
      <pc:chgData name="Malek, Jeb" userId="S::jeb.malek@tamu.edu::60687467-e533-4b88-99c9-a4c24fb41ab0" providerId="AD" clId="Web-{EBC485A9-88DD-422A-8B40-942DB054DBBD}" dt="2023-10-25T01:40:27.160" v="5" actId="20577"/>
      <pc:docMkLst>
        <pc:docMk/>
      </pc:docMkLst>
      <pc:sldChg chg="modSp">
        <pc:chgData name="Malek, Jeb" userId="S::jeb.malek@tamu.edu::60687467-e533-4b88-99c9-a4c24fb41ab0" providerId="AD" clId="Web-{EBC485A9-88DD-422A-8B40-942DB054DBBD}" dt="2023-10-25T01:39:21.345" v="1" actId="20577"/>
        <pc:sldMkLst>
          <pc:docMk/>
          <pc:sldMk cId="1628571770" sldId="256"/>
        </pc:sldMkLst>
        <pc:spChg chg="mod">
          <ac:chgData name="Malek, Jeb" userId="S::jeb.malek@tamu.edu::60687467-e533-4b88-99c9-a4c24fb41ab0" providerId="AD" clId="Web-{EBC485A9-88DD-422A-8B40-942DB054DBBD}" dt="2023-10-25T01:39:21.345" v="1" actId="20577"/>
          <ac:spMkLst>
            <pc:docMk/>
            <pc:sldMk cId="1628571770" sldId="256"/>
            <ac:spMk id="2" creationId="{00000000-0000-0000-0000-000000000000}"/>
          </ac:spMkLst>
        </pc:spChg>
      </pc:sldChg>
      <pc:sldChg chg="modSp">
        <pc:chgData name="Malek, Jeb" userId="S::jeb.malek@tamu.edu::60687467-e533-4b88-99c9-a4c24fb41ab0" providerId="AD" clId="Web-{EBC485A9-88DD-422A-8B40-942DB054DBBD}" dt="2023-10-25T01:40:27.160" v="5" actId="20577"/>
        <pc:sldMkLst>
          <pc:docMk/>
          <pc:sldMk cId="4028750370" sldId="277"/>
        </pc:sldMkLst>
        <pc:spChg chg="mod">
          <ac:chgData name="Malek, Jeb" userId="S::jeb.malek@tamu.edu::60687467-e533-4b88-99c9-a4c24fb41ab0" providerId="AD" clId="Web-{EBC485A9-88DD-422A-8B40-942DB054DBBD}" dt="2023-10-25T01:40:27.160" v="5" actId="20577"/>
          <ac:spMkLst>
            <pc:docMk/>
            <pc:sldMk cId="4028750370" sldId="277"/>
            <ac:spMk id="3" creationId="{00000000-0000-0000-0000-000000000000}"/>
          </ac:spMkLst>
        </pc:spChg>
      </pc:sldChg>
      <pc:sldChg chg="modSp">
        <pc:chgData name="Malek, Jeb" userId="S::jeb.malek@tamu.edu::60687467-e533-4b88-99c9-a4c24fb41ab0" providerId="AD" clId="Web-{EBC485A9-88DD-422A-8B40-942DB054DBBD}" dt="2023-10-25T01:40:07.269" v="3" actId="20577"/>
        <pc:sldMkLst>
          <pc:docMk/>
          <pc:sldMk cId="2410652104" sldId="292"/>
        </pc:sldMkLst>
        <pc:spChg chg="mod">
          <ac:chgData name="Malek, Jeb" userId="S::jeb.malek@tamu.edu::60687467-e533-4b88-99c9-a4c24fb41ab0" providerId="AD" clId="Web-{EBC485A9-88DD-422A-8B40-942DB054DBBD}" dt="2023-10-25T01:40:07.269" v="3" actId="20577"/>
          <ac:spMkLst>
            <pc:docMk/>
            <pc:sldMk cId="2410652104" sldId="292"/>
            <ac:spMk id="3" creationId="{2BE85683-ED59-2BBE-94E7-7C9811643F0E}"/>
          </ac:spMkLst>
        </pc:spChg>
      </pc:sldChg>
    </pc:docChg>
  </pc:docChgLst>
  <pc:docChgLst>
    <pc:chgData name="Malek, Jeb" userId="S::jeb.malek@tamu.edu::60687467-e533-4b88-99c9-a4c24fb41ab0" providerId="AD" clId="Web-{3D86288B-178A-9B2B-8BE8-392513C9D591}"/>
    <pc:docChg chg="modSld">
      <pc:chgData name="Malek, Jeb" userId="S::jeb.malek@tamu.edu::60687467-e533-4b88-99c9-a4c24fb41ab0" providerId="AD" clId="Web-{3D86288B-178A-9B2B-8BE8-392513C9D591}" dt="2023-10-16T15:17:33.837" v="80" actId="20577"/>
      <pc:docMkLst>
        <pc:docMk/>
      </pc:docMkLst>
      <pc:sldChg chg="modSp">
        <pc:chgData name="Malek, Jeb" userId="S::jeb.malek@tamu.edu::60687467-e533-4b88-99c9-a4c24fb41ab0" providerId="AD" clId="Web-{3D86288B-178A-9B2B-8BE8-392513C9D591}" dt="2023-10-16T15:09:23.915" v="6" actId="20577"/>
        <pc:sldMkLst>
          <pc:docMk/>
          <pc:sldMk cId="1628571770" sldId="256"/>
        </pc:sldMkLst>
        <pc:spChg chg="mod">
          <ac:chgData name="Malek, Jeb" userId="S::jeb.malek@tamu.edu::60687467-e533-4b88-99c9-a4c24fb41ab0" providerId="AD" clId="Web-{3D86288B-178A-9B2B-8BE8-392513C9D591}" dt="2023-10-16T15:09:23.915" v="6" actId="20577"/>
          <ac:spMkLst>
            <pc:docMk/>
            <pc:sldMk cId="1628571770" sldId="256"/>
            <ac:spMk id="2" creationId="{00000000-0000-0000-0000-000000000000}"/>
          </ac:spMkLst>
        </pc:spChg>
      </pc:sldChg>
      <pc:sldChg chg="modSp">
        <pc:chgData name="Malek, Jeb" userId="S::jeb.malek@tamu.edu::60687467-e533-4b88-99c9-a4c24fb41ab0" providerId="AD" clId="Web-{3D86288B-178A-9B2B-8BE8-392513C9D591}" dt="2023-10-16T15:12:39.437" v="46" actId="20577"/>
        <pc:sldMkLst>
          <pc:docMk/>
          <pc:sldMk cId="4028750370" sldId="277"/>
        </pc:sldMkLst>
        <pc:spChg chg="mod">
          <ac:chgData name="Malek, Jeb" userId="S::jeb.malek@tamu.edu::60687467-e533-4b88-99c9-a4c24fb41ab0" providerId="AD" clId="Web-{3D86288B-178A-9B2B-8BE8-392513C9D591}" dt="2023-10-16T15:12:39.437" v="46" actId="20577"/>
          <ac:spMkLst>
            <pc:docMk/>
            <pc:sldMk cId="4028750370" sldId="277"/>
            <ac:spMk id="3" creationId="{00000000-0000-0000-0000-000000000000}"/>
          </ac:spMkLst>
        </pc:spChg>
      </pc:sldChg>
      <pc:sldChg chg="delSp modSp">
        <pc:chgData name="Malek, Jeb" userId="S::jeb.malek@tamu.edu::60687467-e533-4b88-99c9-a4c24fb41ab0" providerId="AD" clId="Web-{3D86288B-178A-9B2B-8BE8-392513C9D591}" dt="2023-10-16T15:17:33.837" v="80" actId="20577"/>
        <pc:sldMkLst>
          <pc:docMk/>
          <pc:sldMk cId="3059552803" sldId="289"/>
        </pc:sldMkLst>
        <pc:spChg chg="mod">
          <ac:chgData name="Malek, Jeb" userId="S::jeb.malek@tamu.edu::60687467-e533-4b88-99c9-a4c24fb41ab0" providerId="AD" clId="Web-{3D86288B-178A-9B2B-8BE8-392513C9D591}" dt="2023-10-16T15:17:33.837" v="80" actId="20577"/>
          <ac:spMkLst>
            <pc:docMk/>
            <pc:sldMk cId="3059552803" sldId="289"/>
            <ac:spMk id="3" creationId="{FC44AFFE-77C9-6153-186E-27D6C8891056}"/>
          </ac:spMkLst>
        </pc:spChg>
        <pc:picChg chg="del mod">
          <ac:chgData name="Malek, Jeb" userId="S::jeb.malek@tamu.edu::60687467-e533-4b88-99c9-a4c24fb41ab0" providerId="AD" clId="Web-{3D86288B-178A-9B2B-8BE8-392513C9D591}" dt="2023-10-16T15:13:18.891" v="57"/>
          <ac:picMkLst>
            <pc:docMk/>
            <pc:sldMk cId="3059552803" sldId="289"/>
            <ac:picMk id="7" creationId="{77226A3B-5280-9560-CD2B-FD6090C90250}"/>
          </ac:picMkLst>
        </pc:picChg>
      </pc:sldChg>
      <pc:sldChg chg="modSp">
        <pc:chgData name="Malek, Jeb" userId="S::jeb.malek@tamu.edu::60687467-e533-4b88-99c9-a4c24fb41ab0" providerId="AD" clId="Web-{3D86288B-178A-9B2B-8BE8-392513C9D591}" dt="2023-10-16T15:10:24.386" v="15" actId="20577"/>
        <pc:sldMkLst>
          <pc:docMk/>
          <pc:sldMk cId="3091254048" sldId="293"/>
        </pc:sldMkLst>
        <pc:spChg chg="mod">
          <ac:chgData name="Malek, Jeb" userId="S::jeb.malek@tamu.edu::60687467-e533-4b88-99c9-a4c24fb41ab0" providerId="AD" clId="Web-{3D86288B-178A-9B2B-8BE8-392513C9D591}" dt="2023-10-16T15:10:24.386" v="15" actId="20577"/>
          <ac:spMkLst>
            <pc:docMk/>
            <pc:sldMk cId="3091254048" sldId="293"/>
            <ac:spMk id="3" creationId="{5F93889B-877C-AB92-09E3-C3ABEB272C44}"/>
          </ac:spMkLst>
        </pc:spChg>
        <pc:picChg chg="mod">
          <ac:chgData name="Malek, Jeb" userId="S::jeb.malek@tamu.edu::60687467-e533-4b88-99c9-a4c24fb41ab0" providerId="AD" clId="Web-{3D86288B-178A-9B2B-8BE8-392513C9D591}" dt="2023-10-16T15:09:54.760" v="9" actId="1076"/>
          <ac:picMkLst>
            <pc:docMk/>
            <pc:sldMk cId="3091254048" sldId="293"/>
            <ac:picMk id="4" creationId="{AF4D0682-661A-89AB-ED53-8D3F36D71D7C}"/>
          </ac:picMkLst>
        </pc:picChg>
      </pc:sldChg>
    </pc:docChg>
  </pc:docChgLst>
  <pc:docChgLst>
    <pc:chgData name="Haylow, Lyric C" userId="S::lyrich237339@tamu.edu::f63779a3-44cb-46e5-a715-54f7655c3751" providerId="AD" clId="Web-{299182EC-0AC5-4194-9242-2A3A718F453B}"/>
    <pc:docChg chg="modSld">
      <pc:chgData name="Haylow, Lyric C" userId="S::lyrich237339@tamu.edu::f63779a3-44cb-46e5-a715-54f7655c3751" providerId="AD" clId="Web-{299182EC-0AC5-4194-9242-2A3A718F453B}" dt="2023-10-04T14:22:52.428" v="19" actId="1076"/>
      <pc:docMkLst>
        <pc:docMk/>
      </pc:docMkLst>
      <pc:sldChg chg="addSp modSp">
        <pc:chgData name="Haylow, Lyric C" userId="S::lyrich237339@tamu.edu::f63779a3-44cb-46e5-a715-54f7655c3751" providerId="AD" clId="Web-{299182EC-0AC5-4194-9242-2A3A718F453B}" dt="2023-10-04T14:21:18.879" v="6" actId="20577"/>
        <pc:sldMkLst>
          <pc:docMk/>
          <pc:sldMk cId="1671867253" sldId="280"/>
        </pc:sldMkLst>
        <pc:spChg chg="mod">
          <ac:chgData name="Haylow, Lyric C" userId="S::lyrich237339@tamu.edu::f63779a3-44cb-46e5-a715-54f7655c3751" providerId="AD" clId="Web-{299182EC-0AC5-4194-9242-2A3A718F453B}" dt="2023-10-04T14:21:18.879" v="6" actId="20577"/>
          <ac:spMkLst>
            <pc:docMk/>
            <pc:sldMk cId="1671867253" sldId="280"/>
            <ac:spMk id="2" creationId="{00000000-0000-0000-0000-000000000000}"/>
          </ac:spMkLst>
        </pc:spChg>
        <pc:picChg chg="add mod">
          <ac:chgData name="Haylow, Lyric C" userId="S::lyrich237339@tamu.edu::f63779a3-44cb-46e5-a715-54f7655c3751" providerId="AD" clId="Web-{299182EC-0AC5-4194-9242-2A3A718F453B}" dt="2023-10-04T14:21:15.769" v="4" actId="14100"/>
          <ac:picMkLst>
            <pc:docMk/>
            <pc:sldMk cId="1671867253" sldId="280"/>
            <ac:picMk id="3" creationId="{413C2FEE-71A0-C228-0583-37AC3B7466FC}"/>
          </ac:picMkLst>
        </pc:picChg>
      </pc:sldChg>
      <pc:sldChg chg="addSp modSp">
        <pc:chgData name="Haylow, Lyric C" userId="S::lyrich237339@tamu.edu::f63779a3-44cb-46e5-a715-54f7655c3751" providerId="AD" clId="Web-{299182EC-0AC5-4194-9242-2A3A718F453B}" dt="2023-10-04T14:22:52.428" v="19" actId="1076"/>
        <pc:sldMkLst>
          <pc:docMk/>
          <pc:sldMk cId="1315630434" sldId="295"/>
        </pc:sldMkLst>
        <pc:spChg chg="mod">
          <ac:chgData name="Haylow, Lyric C" userId="S::lyrich237339@tamu.edu::f63779a3-44cb-46e5-a715-54f7655c3751" providerId="AD" clId="Web-{299182EC-0AC5-4194-9242-2A3A718F453B}" dt="2023-10-04T14:22:10.740" v="10" actId="20577"/>
          <ac:spMkLst>
            <pc:docMk/>
            <pc:sldMk cId="1315630434" sldId="295"/>
            <ac:spMk id="2" creationId="{01193F51-0C8B-4B42-A003-5C38E018D70E}"/>
          </ac:spMkLst>
        </pc:spChg>
        <pc:picChg chg="add mod">
          <ac:chgData name="Haylow, Lyric C" userId="S::lyrich237339@tamu.edu::f63779a3-44cb-46e5-a715-54f7655c3751" providerId="AD" clId="Web-{299182EC-0AC5-4194-9242-2A3A718F453B}" dt="2023-10-04T14:22:52.428" v="19" actId="1076"/>
          <ac:picMkLst>
            <pc:docMk/>
            <pc:sldMk cId="1315630434" sldId="295"/>
            <ac:picMk id="3" creationId="{2665A02E-85B8-4C35-C029-968A231D6A24}"/>
          </ac:picMkLst>
        </pc:picChg>
      </pc:sldChg>
    </pc:docChg>
  </pc:docChgLst>
  <pc:docChgLst>
    <pc:chgData name="Malek, Jeb" userId="S::jeb.malek@tamu.edu::60687467-e533-4b88-99c9-a4c24fb41ab0" providerId="AD" clId="Web-{C5AAA16D-E579-6E38-9A60-DFF4A90B34DF}"/>
    <pc:docChg chg="modSld">
      <pc:chgData name="Malek, Jeb" userId="S::jeb.malek@tamu.edu::60687467-e533-4b88-99c9-a4c24fb41ab0" providerId="AD" clId="Web-{C5AAA16D-E579-6E38-9A60-DFF4A90B34DF}" dt="2023-10-25T04:43:22.647" v="4" actId="1076"/>
      <pc:docMkLst>
        <pc:docMk/>
      </pc:docMkLst>
      <pc:sldChg chg="addSp modSp">
        <pc:chgData name="Malek, Jeb" userId="S::jeb.malek@tamu.edu::60687467-e533-4b88-99c9-a4c24fb41ab0" providerId="AD" clId="Web-{C5AAA16D-E579-6E38-9A60-DFF4A90B34DF}" dt="2023-10-25T04:43:22.647" v="4" actId="1076"/>
        <pc:sldMkLst>
          <pc:docMk/>
          <pc:sldMk cId="3059552803" sldId="289"/>
        </pc:sldMkLst>
        <pc:picChg chg="add mod">
          <ac:chgData name="Malek, Jeb" userId="S::jeb.malek@tamu.edu::60687467-e533-4b88-99c9-a4c24fb41ab0" providerId="AD" clId="Web-{C5AAA16D-E579-6E38-9A60-DFF4A90B34DF}" dt="2023-10-25T04:43:22.647" v="4" actId="1076"/>
          <ac:picMkLst>
            <pc:docMk/>
            <pc:sldMk cId="3059552803" sldId="289"/>
            <ac:picMk id="2" creationId="{2B47FE7E-F81B-10B3-3263-8913D193FC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B8F6D-CC78-43D7-B2DB-8D1F23849065}" type="datetimeFigureOut">
              <a:rPr lang="en-US" smtClean="0"/>
              <a:t>11/15/2023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3B590-7759-491A-AC5A-8D20F39330BB}" type="slidenum">
              <a:rPr lang="en-US" smtClean="0"/>
              <a:t>‹#›</a:t>
            </a:fld>
            <a:endParaRPr lang="en-US"/>
          </a:p>
        </p:txBody>
      </p:sp>
    </p:spTree>
    <p:extLst>
      <p:ext uri="{BB962C8B-B14F-4D97-AF65-F5344CB8AC3E}">
        <p14:creationId xmlns:p14="http://schemas.microsoft.com/office/powerpoint/2010/main" val="1988494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6</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50 percent on 50 percent off, half on , half off</a:t>
            </a:r>
          </a:p>
        </p:txBody>
      </p:sp>
      <p:sp>
        <p:nvSpPr>
          <p:cNvPr id="4" name="Slide Number Placeholder 3"/>
          <p:cNvSpPr>
            <a:spLocks noGrp="1"/>
          </p:cNvSpPr>
          <p:nvPr>
            <p:ph type="sldNum" sz="quarter" idx="5"/>
          </p:nvPr>
        </p:nvSpPr>
        <p:spPr/>
        <p:txBody>
          <a:bodyPr/>
          <a:lstStyle/>
          <a:p>
            <a:fld id="{28F3B590-7759-491A-AC5A-8D20F39330BB}" type="slidenum">
              <a:rPr lang="en-US" smtClean="0"/>
              <a:t>15</a:t>
            </a:fld>
            <a:endParaRPr lang="en-US"/>
          </a:p>
        </p:txBody>
      </p:sp>
    </p:spTree>
    <p:extLst>
      <p:ext uri="{BB962C8B-B14F-4D97-AF65-F5344CB8AC3E}">
        <p14:creationId xmlns:p14="http://schemas.microsoft.com/office/powerpoint/2010/main" val="3762355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17</a:t>
            </a:fld>
            <a:endParaRPr lang="en-US" altLang="en-US"/>
          </a:p>
        </p:txBody>
      </p:sp>
    </p:spTree>
    <p:extLst>
      <p:ext uri="{BB962C8B-B14F-4D97-AF65-F5344CB8AC3E}">
        <p14:creationId xmlns:p14="http://schemas.microsoft.com/office/powerpoint/2010/main" val="346425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7</a:t>
            </a:fld>
            <a:endParaRPr lang="en-US"/>
          </a:p>
        </p:txBody>
      </p:sp>
    </p:spTree>
    <p:extLst>
      <p:ext uri="{BB962C8B-B14F-4D97-AF65-F5344CB8AC3E}">
        <p14:creationId xmlns:p14="http://schemas.microsoft.com/office/powerpoint/2010/main" val="333673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8</a:t>
            </a:fld>
            <a:endParaRPr lang="en-US"/>
          </a:p>
        </p:txBody>
      </p:sp>
    </p:spTree>
    <p:extLst>
      <p:ext uri="{BB962C8B-B14F-4D97-AF65-F5344CB8AC3E}">
        <p14:creationId xmlns:p14="http://schemas.microsoft.com/office/powerpoint/2010/main" val="2407375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9</a:t>
            </a:fld>
            <a:endParaRPr lang="en-US"/>
          </a:p>
        </p:txBody>
      </p:sp>
    </p:spTree>
    <p:extLst>
      <p:ext uri="{BB962C8B-B14F-4D97-AF65-F5344CB8AC3E}">
        <p14:creationId xmlns:p14="http://schemas.microsoft.com/office/powerpoint/2010/main" val="706100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10</a:t>
            </a:fld>
            <a:endParaRPr lang="en-US"/>
          </a:p>
        </p:txBody>
      </p:sp>
    </p:spTree>
    <p:extLst>
      <p:ext uri="{BB962C8B-B14F-4D97-AF65-F5344CB8AC3E}">
        <p14:creationId xmlns:p14="http://schemas.microsoft.com/office/powerpoint/2010/main" val="145617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11</a:t>
            </a:fld>
            <a:endParaRPr lang="en-US"/>
          </a:p>
        </p:txBody>
      </p:sp>
    </p:spTree>
    <p:extLst>
      <p:ext uri="{BB962C8B-B14F-4D97-AF65-F5344CB8AC3E}">
        <p14:creationId xmlns:p14="http://schemas.microsoft.com/office/powerpoint/2010/main" val="282044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12</a:t>
            </a:fld>
            <a:endParaRPr lang="en-US"/>
          </a:p>
        </p:txBody>
      </p:sp>
    </p:spTree>
    <p:extLst>
      <p:ext uri="{BB962C8B-B14F-4D97-AF65-F5344CB8AC3E}">
        <p14:creationId xmlns:p14="http://schemas.microsoft.com/office/powerpoint/2010/main" val="207450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13</a:t>
            </a:fld>
            <a:endParaRPr lang="en-US"/>
          </a:p>
        </p:txBody>
      </p:sp>
    </p:spTree>
    <p:extLst>
      <p:ext uri="{BB962C8B-B14F-4D97-AF65-F5344CB8AC3E}">
        <p14:creationId xmlns:p14="http://schemas.microsoft.com/office/powerpoint/2010/main" val="29025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14</a:t>
            </a:fld>
            <a:endParaRPr lang="en-US"/>
          </a:p>
        </p:txBody>
      </p:sp>
    </p:spTree>
    <p:extLst>
      <p:ext uri="{BB962C8B-B14F-4D97-AF65-F5344CB8AC3E}">
        <p14:creationId xmlns:p14="http://schemas.microsoft.com/office/powerpoint/2010/main" val="2816296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6CA4DB7-EB3E-4B83-BD30-591BEA3FD53D}"/>
              </a:ext>
            </a:extLst>
          </p:cNvPr>
          <p:cNvSpPr>
            <a:spLocks noGrp="1"/>
          </p:cNvSpPr>
          <p:nvPr>
            <p:ph type="dt" sz="half" idx="10"/>
          </p:nvPr>
        </p:nvSpPr>
        <p:spPr/>
        <p:txBody>
          <a:bodyPr/>
          <a:lstStyle>
            <a:lvl1pPr>
              <a:defRPr/>
            </a:lvl1pPr>
          </a:lstStyle>
          <a:p>
            <a:pPr>
              <a:defRPr/>
            </a:pPr>
            <a:fld id="{7DD5F025-6A8C-4682-95FC-32BD5B8B32C7}" type="datetimeFigureOut">
              <a:rPr lang="en-US"/>
              <a:pPr>
                <a:defRPr/>
              </a:pPr>
              <a:t>11/15/2023</a:t>
            </a:fld>
            <a:endParaRPr lang="en-US"/>
          </a:p>
        </p:txBody>
      </p:sp>
      <p:sp>
        <p:nvSpPr>
          <p:cNvPr id="6" name="Footer Placeholder 4">
            <a:extLst>
              <a:ext uri="{FF2B5EF4-FFF2-40B4-BE49-F238E27FC236}">
                <a16:creationId xmlns:a16="http://schemas.microsoft.com/office/drawing/2014/main" id="{62C06947-E2B9-451B-889B-A23F274EFA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BC0199-9F8C-48AC-9A4A-C55EFEE05DA4}"/>
              </a:ext>
            </a:extLst>
          </p:cNvPr>
          <p:cNvSpPr>
            <a:spLocks noGrp="1"/>
          </p:cNvSpPr>
          <p:nvPr>
            <p:ph type="sldNum" sz="quarter" idx="12"/>
          </p:nvPr>
        </p:nvSpPr>
        <p:spPr/>
        <p:txBody>
          <a:bodyPr/>
          <a:lstStyle>
            <a:lvl1pPr>
              <a:defRPr/>
            </a:lvl1pPr>
          </a:lstStyle>
          <a:p>
            <a:pPr>
              <a:defRPr/>
            </a:pPr>
            <a:fld id="{13523462-BCE3-4B31-BB8E-FAAE4CD7884D}" type="slidenum">
              <a:rPr lang="en-US" altLang="en-US"/>
              <a:pPr>
                <a:defRPr/>
              </a:pPr>
              <a:t>‹#›</a:t>
            </a:fld>
            <a:endParaRPr lang="en-US" altLang="en-US"/>
          </a:p>
        </p:txBody>
      </p:sp>
    </p:spTree>
    <p:extLst>
      <p:ext uri="{BB962C8B-B14F-4D97-AF65-F5344CB8AC3E}">
        <p14:creationId xmlns:p14="http://schemas.microsoft.com/office/powerpoint/2010/main" val="358973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9A9C62B-F386-4CF6-A449-452220FAD93B}"/>
              </a:ext>
            </a:extLst>
          </p:cNvPr>
          <p:cNvSpPr>
            <a:spLocks noGrp="1"/>
          </p:cNvSpPr>
          <p:nvPr>
            <p:ph type="dt" sz="half" idx="10"/>
          </p:nvPr>
        </p:nvSpPr>
        <p:spPr/>
        <p:txBody>
          <a:bodyPr/>
          <a:lstStyle>
            <a:lvl1pPr>
              <a:defRPr/>
            </a:lvl1pPr>
          </a:lstStyle>
          <a:p>
            <a:pPr>
              <a:defRPr/>
            </a:pPr>
            <a:fld id="{D5F7B5EF-072D-4C73-A057-E95703CF3AFA}" type="datetimeFigureOut">
              <a:rPr lang="en-US"/>
              <a:pPr>
                <a:defRPr/>
              </a:pPr>
              <a:t>11/15/2023</a:t>
            </a:fld>
            <a:endParaRPr lang="en-US"/>
          </a:p>
        </p:txBody>
      </p:sp>
      <p:sp>
        <p:nvSpPr>
          <p:cNvPr id="8" name="Footer Placeholder 4">
            <a:extLst>
              <a:ext uri="{FF2B5EF4-FFF2-40B4-BE49-F238E27FC236}">
                <a16:creationId xmlns:a16="http://schemas.microsoft.com/office/drawing/2014/main" id="{DBC914C6-CFD8-4F80-A47E-FEABCD69EF6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2A300B-D94A-4BAD-BC75-CBF0C97A5BE7}"/>
              </a:ext>
            </a:extLst>
          </p:cNvPr>
          <p:cNvSpPr>
            <a:spLocks noGrp="1"/>
          </p:cNvSpPr>
          <p:nvPr>
            <p:ph type="sldNum" sz="quarter" idx="12"/>
          </p:nvPr>
        </p:nvSpPr>
        <p:spPr/>
        <p:txBody>
          <a:bodyPr/>
          <a:lstStyle>
            <a:lvl1pPr>
              <a:defRPr/>
            </a:lvl1pPr>
          </a:lstStyle>
          <a:p>
            <a:pPr>
              <a:defRPr/>
            </a:pPr>
            <a:fld id="{2E91999D-0E94-4712-B299-12FA82B9B1C7}" type="slidenum">
              <a:rPr lang="en-US" altLang="en-US"/>
              <a:pPr>
                <a:defRPr/>
              </a:pPr>
              <a:t>‹#›</a:t>
            </a:fld>
            <a:endParaRPr lang="en-US" altLang="en-US"/>
          </a:p>
        </p:txBody>
      </p:sp>
    </p:spTree>
    <p:extLst>
      <p:ext uri="{BB962C8B-B14F-4D97-AF65-F5344CB8AC3E}">
        <p14:creationId xmlns:p14="http://schemas.microsoft.com/office/powerpoint/2010/main" val="2930365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4335145-8ED0-4791-BB35-74636D6F3D74}"/>
              </a:ext>
            </a:extLst>
          </p:cNvPr>
          <p:cNvSpPr>
            <a:spLocks noGrp="1"/>
          </p:cNvSpPr>
          <p:nvPr>
            <p:ph type="dt" sz="half" idx="10"/>
          </p:nvPr>
        </p:nvSpPr>
        <p:spPr/>
        <p:txBody>
          <a:bodyPr/>
          <a:lstStyle>
            <a:lvl1pPr>
              <a:defRPr/>
            </a:lvl1pPr>
          </a:lstStyle>
          <a:p>
            <a:pPr>
              <a:defRPr/>
            </a:pPr>
            <a:fld id="{A82F8292-463E-49EB-9B6C-563702364FEA}" type="datetimeFigureOut">
              <a:rPr lang="en-US"/>
              <a:pPr>
                <a:defRPr/>
              </a:pPr>
              <a:t>11/15/2023</a:t>
            </a:fld>
            <a:endParaRPr lang="en-US"/>
          </a:p>
        </p:txBody>
      </p:sp>
      <p:sp>
        <p:nvSpPr>
          <p:cNvPr id="4" name="Footer Placeholder 4">
            <a:extLst>
              <a:ext uri="{FF2B5EF4-FFF2-40B4-BE49-F238E27FC236}">
                <a16:creationId xmlns:a16="http://schemas.microsoft.com/office/drawing/2014/main" id="{B124E74F-D019-4D83-A8BC-B320B51F8C6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F954393-629E-4FB2-A6BE-58845ED6E473}"/>
              </a:ext>
            </a:extLst>
          </p:cNvPr>
          <p:cNvSpPr>
            <a:spLocks noGrp="1"/>
          </p:cNvSpPr>
          <p:nvPr>
            <p:ph type="sldNum" sz="quarter" idx="12"/>
          </p:nvPr>
        </p:nvSpPr>
        <p:spPr/>
        <p:txBody>
          <a:bodyPr/>
          <a:lstStyle>
            <a:lvl1pPr>
              <a:defRPr/>
            </a:lvl1pPr>
          </a:lstStyle>
          <a:p>
            <a:pPr>
              <a:defRPr/>
            </a:pPr>
            <a:fld id="{A34EA500-380A-4CE0-A0B8-213D15ACE89A}" type="slidenum">
              <a:rPr lang="en-US" altLang="en-US"/>
              <a:pPr>
                <a:defRPr/>
              </a:pPr>
              <a:t>‹#›</a:t>
            </a:fld>
            <a:endParaRPr lang="en-US" altLang="en-US"/>
          </a:p>
        </p:txBody>
      </p:sp>
    </p:spTree>
    <p:extLst>
      <p:ext uri="{BB962C8B-B14F-4D97-AF65-F5344CB8AC3E}">
        <p14:creationId xmlns:p14="http://schemas.microsoft.com/office/powerpoint/2010/main" val="1794277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8830F79-F8BE-437A-8933-07480507C0C3}"/>
              </a:ext>
            </a:extLst>
          </p:cNvPr>
          <p:cNvSpPr>
            <a:spLocks noGrp="1"/>
          </p:cNvSpPr>
          <p:nvPr>
            <p:ph type="dt" sz="half" idx="10"/>
          </p:nvPr>
        </p:nvSpPr>
        <p:spPr/>
        <p:txBody>
          <a:bodyPr/>
          <a:lstStyle>
            <a:lvl1pPr>
              <a:defRPr/>
            </a:lvl1pPr>
          </a:lstStyle>
          <a:p>
            <a:pPr>
              <a:defRPr/>
            </a:pPr>
            <a:fld id="{C7EBD75F-77C7-43E5-88EC-CF4B3E9E7FCC}" type="datetimeFigureOut">
              <a:rPr lang="en-US"/>
              <a:pPr>
                <a:defRPr/>
              </a:pPr>
              <a:t>11/15/2023</a:t>
            </a:fld>
            <a:endParaRPr lang="en-US"/>
          </a:p>
        </p:txBody>
      </p:sp>
      <p:sp>
        <p:nvSpPr>
          <p:cNvPr id="3" name="Footer Placeholder 4">
            <a:extLst>
              <a:ext uri="{FF2B5EF4-FFF2-40B4-BE49-F238E27FC236}">
                <a16:creationId xmlns:a16="http://schemas.microsoft.com/office/drawing/2014/main" id="{2487CE77-FF23-4DDD-B8C2-421C67684B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A4A57E6-8A9B-405E-A9BB-ADF1DFD91E65}"/>
              </a:ext>
            </a:extLst>
          </p:cNvPr>
          <p:cNvSpPr>
            <a:spLocks noGrp="1"/>
          </p:cNvSpPr>
          <p:nvPr>
            <p:ph type="sldNum" sz="quarter" idx="12"/>
          </p:nvPr>
        </p:nvSpPr>
        <p:spPr/>
        <p:txBody>
          <a:bodyPr/>
          <a:lstStyle>
            <a:lvl1pPr>
              <a:defRPr/>
            </a:lvl1pPr>
          </a:lstStyle>
          <a:p>
            <a:pPr>
              <a:defRPr/>
            </a:pPr>
            <a:fld id="{1AD3BFCE-F53A-4849-AFB3-E4AED02C8633}" type="slidenum">
              <a:rPr lang="en-US" altLang="en-US"/>
              <a:pPr>
                <a:defRPr/>
              </a:pPr>
              <a:t>‹#›</a:t>
            </a:fld>
            <a:endParaRPr lang="en-US" altLang="en-US"/>
          </a:p>
        </p:txBody>
      </p:sp>
    </p:spTree>
    <p:extLst>
      <p:ext uri="{BB962C8B-B14F-4D97-AF65-F5344CB8AC3E}">
        <p14:creationId xmlns:p14="http://schemas.microsoft.com/office/powerpoint/2010/main" val="1383052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EEF0B21-8303-4BA8-A8CE-FDCF9264BBDD}"/>
              </a:ext>
            </a:extLst>
          </p:cNvPr>
          <p:cNvSpPr>
            <a:spLocks noGrp="1"/>
          </p:cNvSpPr>
          <p:nvPr>
            <p:ph type="dt" sz="half" idx="10"/>
          </p:nvPr>
        </p:nvSpPr>
        <p:spPr/>
        <p:txBody>
          <a:bodyPr/>
          <a:lstStyle>
            <a:lvl1pPr>
              <a:defRPr/>
            </a:lvl1pPr>
          </a:lstStyle>
          <a:p>
            <a:pPr>
              <a:defRPr/>
            </a:pPr>
            <a:fld id="{E62AC946-1DEE-4B90-A7F3-B4C2B207892C}" type="datetimeFigureOut">
              <a:rPr lang="en-US"/>
              <a:pPr>
                <a:defRPr/>
              </a:pPr>
              <a:t>11/15/2023</a:t>
            </a:fld>
            <a:endParaRPr lang="en-US"/>
          </a:p>
        </p:txBody>
      </p:sp>
      <p:sp>
        <p:nvSpPr>
          <p:cNvPr id="6" name="Footer Placeholder 4">
            <a:extLst>
              <a:ext uri="{FF2B5EF4-FFF2-40B4-BE49-F238E27FC236}">
                <a16:creationId xmlns:a16="http://schemas.microsoft.com/office/drawing/2014/main" id="{499CB4C0-C2FC-4C2C-BD7B-46CBA3CA93D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2BBBCBC-07C0-4EC7-878B-6A94B382300D}"/>
              </a:ext>
            </a:extLst>
          </p:cNvPr>
          <p:cNvSpPr>
            <a:spLocks noGrp="1"/>
          </p:cNvSpPr>
          <p:nvPr>
            <p:ph type="sldNum" sz="quarter" idx="12"/>
          </p:nvPr>
        </p:nvSpPr>
        <p:spPr/>
        <p:txBody>
          <a:bodyPr/>
          <a:lstStyle>
            <a:lvl1pPr>
              <a:defRPr/>
            </a:lvl1pPr>
          </a:lstStyle>
          <a:p>
            <a:pPr>
              <a:defRPr/>
            </a:pPr>
            <a:fld id="{CD2347D6-DC90-4F55-8FAB-64829F22ACCC}" type="slidenum">
              <a:rPr lang="en-US" altLang="en-US"/>
              <a:pPr>
                <a:defRPr/>
              </a:pPr>
              <a:t>‹#›</a:t>
            </a:fld>
            <a:endParaRPr lang="en-US" altLang="en-US"/>
          </a:p>
        </p:txBody>
      </p:sp>
    </p:spTree>
    <p:extLst>
      <p:ext uri="{BB962C8B-B14F-4D97-AF65-F5344CB8AC3E}">
        <p14:creationId xmlns:p14="http://schemas.microsoft.com/office/powerpoint/2010/main" val="1325756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5315C07-C5EB-46EA-BA55-3F44D2FD02D0}"/>
              </a:ext>
            </a:extLst>
          </p:cNvPr>
          <p:cNvSpPr>
            <a:spLocks noGrp="1"/>
          </p:cNvSpPr>
          <p:nvPr>
            <p:ph type="dt" sz="half" idx="10"/>
          </p:nvPr>
        </p:nvSpPr>
        <p:spPr/>
        <p:txBody>
          <a:bodyPr/>
          <a:lstStyle>
            <a:lvl1pPr>
              <a:defRPr/>
            </a:lvl1pPr>
          </a:lstStyle>
          <a:p>
            <a:pPr>
              <a:defRPr/>
            </a:pPr>
            <a:fld id="{10196C39-9781-475C-B257-97ED55310881}" type="datetimeFigureOut">
              <a:rPr lang="en-US"/>
              <a:pPr>
                <a:defRPr/>
              </a:pPr>
              <a:t>11/15/2023</a:t>
            </a:fld>
            <a:endParaRPr lang="en-US"/>
          </a:p>
        </p:txBody>
      </p:sp>
      <p:sp>
        <p:nvSpPr>
          <p:cNvPr id="6" name="Footer Placeholder 4">
            <a:extLst>
              <a:ext uri="{FF2B5EF4-FFF2-40B4-BE49-F238E27FC236}">
                <a16:creationId xmlns:a16="http://schemas.microsoft.com/office/drawing/2014/main" id="{3C18F26E-10AD-455A-9FC3-92C4409ABAC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3776986-27CA-42AE-B184-4E41F718A3D7}"/>
              </a:ext>
            </a:extLst>
          </p:cNvPr>
          <p:cNvSpPr>
            <a:spLocks noGrp="1"/>
          </p:cNvSpPr>
          <p:nvPr>
            <p:ph type="sldNum" sz="quarter" idx="12"/>
          </p:nvPr>
        </p:nvSpPr>
        <p:spPr/>
        <p:txBody>
          <a:bodyPr/>
          <a:lstStyle>
            <a:lvl1pPr>
              <a:defRPr/>
            </a:lvl1pPr>
          </a:lstStyle>
          <a:p>
            <a:pPr>
              <a:defRPr/>
            </a:pPr>
            <a:fld id="{4983DAF4-CEE7-4B67-A25D-339F17D360C3}" type="slidenum">
              <a:rPr lang="en-US" altLang="en-US"/>
              <a:pPr>
                <a:defRPr/>
              </a:pPr>
              <a:t>‹#›</a:t>
            </a:fld>
            <a:endParaRPr lang="en-US" altLang="en-US"/>
          </a:p>
        </p:txBody>
      </p:sp>
    </p:spTree>
    <p:extLst>
      <p:ext uri="{BB962C8B-B14F-4D97-AF65-F5344CB8AC3E}">
        <p14:creationId xmlns:p14="http://schemas.microsoft.com/office/powerpoint/2010/main" val="273992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EE7C-D016-4CF6-8BED-7261239977C1}"/>
              </a:ext>
            </a:extLst>
          </p:cNvPr>
          <p:cNvSpPr>
            <a:spLocks noGrp="1"/>
          </p:cNvSpPr>
          <p:nvPr>
            <p:ph type="dt" sz="half" idx="10"/>
          </p:nvPr>
        </p:nvSpPr>
        <p:spPr/>
        <p:txBody>
          <a:bodyPr/>
          <a:lstStyle>
            <a:lvl1pPr>
              <a:defRPr/>
            </a:lvl1pPr>
          </a:lstStyle>
          <a:p>
            <a:pPr>
              <a:defRPr/>
            </a:pPr>
            <a:fld id="{AD2C7D19-0855-47D6-8312-1E89E257CBD1}" type="datetimeFigureOut">
              <a:rPr lang="en-US"/>
              <a:pPr>
                <a:defRPr/>
              </a:pPr>
              <a:t>11/15/2023</a:t>
            </a:fld>
            <a:endParaRPr lang="en-US"/>
          </a:p>
        </p:txBody>
      </p:sp>
      <p:sp>
        <p:nvSpPr>
          <p:cNvPr id="5" name="Footer Placeholder 4">
            <a:extLst>
              <a:ext uri="{FF2B5EF4-FFF2-40B4-BE49-F238E27FC236}">
                <a16:creationId xmlns:a16="http://schemas.microsoft.com/office/drawing/2014/main" id="{D8B0BDD5-12D6-4BA5-88A6-23B46E0A81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A1020A-55E6-49FF-B7B6-BF9756C1BC27}"/>
              </a:ext>
            </a:extLst>
          </p:cNvPr>
          <p:cNvSpPr>
            <a:spLocks noGrp="1"/>
          </p:cNvSpPr>
          <p:nvPr>
            <p:ph type="sldNum" sz="quarter" idx="12"/>
          </p:nvPr>
        </p:nvSpPr>
        <p:spPr/>
        <p:txBody>
          <a:bodyPr/>
          <a:lstStyle>
            <a:lvl1pPr>
              <a:defRPr/>
            </a:lvl1pPr>
          </a:lstStyle>
          <a:p>
            <a:pPr>
              <a:defRPr/>
            </a:pPr>
            <a:fld id="{1448E7B8-F568-4457-BDEC-AF1DAFB0BC38}" type="slidenum">
              <a:rPr lang="en-US" altLang="en-US"/>
              <a:pPr>
                <a:defRPr/>
              </a:pPr>
              <a:t>‹#›</a:t>
            </a:fld>
            <a:endParaRPr lang="en-US" altLang="en-US"/>
          </a:p>
        </p:txBody>
      </p:sp>
    </p:spTree>
    <p:extLst>
      <p:ext uri="{BB962C8B-B14F-4D97-AF65-F5344CB8AC3E}">
        <p14:creationId xmlns:p14="http://schemas.microsoft.com/office/powerpoint/2010/main" val="3459381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AB657-AD57-4B78-9DB7-9C89834DD463}"/>
              </a:ext>
            </a:extLst>
          </p:cNvPr>
          <p:cNvSpPr>
            <a:spLocks noGrp="1"/>
          </p:cNvSpPr>
          <p:nvPr>
            <p:ph type="dt" sz="half" idx="10"/>
          </p:nvPr>
        </p:nvSpPr>
        <p:spPr/>
        <p:txBody>
          <a:bodyPr/>
          <a:lstStyle>
            <a:lvl1pPr>
              <a:defRPr/>
            </a:lvl1pPr>
          </a:lstStyle>
          <a:p>
            <a:pPr>
              <a:defRPr/>
            </a:pPr>
            <a:fld id="{46603979-6328-45FB-92B3-84475ABC58F6}" type="datetimeFigureOut">
              <a:rPr lang="en-US"/>
              <a:pPr>
                <a:defRPr/>
              </a:pPr>
              <a:t>11/15/2023</a:t>
            </a:fld>
            <a:endParaRPr lang="en-US"/>
          </a:p>
        </p:txBody>
      </p:sp>
      <p:sp>
        <p:nvSpPr>
          <p:cNvPr id="5" name="Footer Placeholder 4">
            <a:extLst>
              <a:ext uri="{FF2B5EF4-FFF2-40B4-BE49-F238E27FC236}">
                <a16:creationId xmlns:a16="http://schemas.microsoft.com/office/drawing/2014/main" id="{53CEA7DC-9954-49CF-9804-0C9D851E73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E9357D4-5FE6-4DB4-8020-ED641D3E3F2E}"/>
              </a:ext>
            </a:extLst>
          </p:cNvPr>
          <p:cNvSpPr>
            <a:spLocks noGrp="1"/>
          </p:cNvSpPr>
          <p:nvPr>
            <p:ph type="sldNum" sz="quarter" idx="12"/>
          </p:nvPr>
        </p:nvSpPr>
        <p:spPr/>
        <p:txBody>
          <a:bodyPr/>
          <a:lstStyle>
            <a:lvl1pPr>
              <a:defRPr/>
            </a:lvl1pPr>
          </a:lstStyle>
          <a:p>
            <a:pPr>
              <a:defRPr/>
            </a:pPr>
            <a:fld id="{CCE81D32-AD36-485B-8FE2-D1911198A06A}" type="slidenum">
              <a:rPr lang="en-US" altLang="en-US"/>
              <a:pPr>
                <a:defRPr/>
              </a:pPr>
              <a:t>‹#›</a:t>
            </a:fld>
            <a:endParaRPr lang="en-US" altLang="en-US"/>
          </a:p>
        </p:txBody>
      </p:sp>
    </p:spTree>
    <p:extLst>
      <p:ext uri="{BB962C8B-B14F-4D97-AF65-F5344CB8AC3E}">
        <p14:creationId xmlns:p14="http://schemas.microsoft.com/office/powerpoint/2010/main" val="367383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FEDFB18-E139-424C-849E-4CE34724F3C6}"/>
              </a:ext>
            </a:extLst>
          </p:cNvPr>
          <p:cNvSpPr>
            <a:spLocks noGrp="1"/>
          </p:cNvSpPr>
          <p:nvPr>
            <p:ph type="dt" sz="half" idx="10"/>
          </p:nvPr>
        </p:nvSpPr>
        <p:spPr/>
        <p:txBody>
          <a:bodyPr/>
          <a:lstStyle>
            <a:lvl1pPr>
              <a:defRPr/>
            </a:lvl1pPr>
          </a:lstStyle>
          <a:p>
            <a:pPr>
              <a:defRPr/>
            </a:pPr>
            <a:fld id="{ABE2D5BB-78CE-4562-A105-7B13EC2D7FA8}" type="datetimeFigureOut">
              <a:rPr lang="en-US"/>
              <a:pPr>
                <a:defRPr/>
              </a:pPr>
              <a:t>11/15/2023</a:t>
            </a:fld>
            <a:endParaRPr lang="en-US"/>
          </a:p>
        </p:txBody>
      </p:sp>
      <p:sp>
        <p:nvSpPr>
          <p:cNvPr id="5" name="Footer Placeholder 4">
            <a:extLst>
              <a:ext uri="{FF2B5EF4-FFF2-40B4-BE49-F238E27FC236}">
                <a16:creationId xmlns:a16="http://schemas.microsoft.com/office/drawing/2014/main" id="{9A43FF04-A69C-432A-BC80-85094BDB93F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D59DBA-1787-4EC7-8C95-B38E563DE959}"/>
              </a:ext>
            </a:extLst>
          </p:cNvPr>
          <p:cNvSpPr>
            <a:spLocks noGrp="1"/>
          </p:cNvSpPr>
          <p:nvPr>
            <p:ph type="sldNum" sz="quarter" idx="12"/>
          </p:nvPr>
        </p:nvSpPr>
        <p:spPr/>
        <p:txBody>
          <a:bodyPr/>
          <a:lstStyle>
            <a:lvl1pPr>
              <a:defRPr/>
            </a:lvl1pPr>
          </a:lstStyle>
          <a:p>
            <a:pPr>
              <a:defRPr/>
            </a:pPr>
            <a:fld id="{0AAE8315-52C7-4A45-A868-64F18E7245B1}" type="slidenum">
              <a:rPr lang="en-US" altLang="en-US"/>
              <a:pPr>
                <a:defRPr/>
              </a:pPr>
              <a:t>‹#›</a:t>
            </a:fld>
            <a:endParaRPr lang="en-US" altLang="en-US"/>
          </a:p>
        </p:txBody>
      </p:sp>
    </p:spTree>
    <p:extLst>
      <p:ext uri="{BB962C8B-B14F-4D97-AF65-F5344CB8AC3E}">
        <p14:creationId xmlns:p14="http://schemas.microsoft.com/office/powerpoint/2010/main" val="379969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3EF96-EA1F-4CE3-96A0-CC32BD246C8F}"/>
              </a:ext>
            </a:extLst>
          </p:cNvPr>
          <p:cNvSpPr>
            <a:spLocks noGrp="1"/>
          </p:cNvSpPr>
          <p:nvPr>
            <p:ph type="dt" sz="half" idx="10"/>
          </p:nvPr>
        </p:nvSpPr>
        <p:spPr/>
        <p:txBody>
          <a:bodyPr/>
          <a:lstStyle>
            <a:lvl1pPr>
              <a:defRPr/>
            </a:lvl1pPr>
          </a:lstStyle>
          <a:p>
            <a:pPr>
              <a:defRPr/>
            </a:pPr>
            <a:fld id="{6A7E2E1A-D469-45F2-82BD-836CA913CC3A}" type="datetimeFigureOut">
              <a:rPr lang="en-US"/>
              <a:pPr>
                <a:defRPr/>
              </a:pPr>
              <a:t>11/15/2023</a:t>
            </a:fld>
            <a:endParaRPr lang="en-US"/>
          </a:p>
        </p:txBody>
      </p:sp>
      <p:sp>
        <p:nvSpPr>
          <p:cNvPr id="5" name="Footer Placeholder 4">
            <a:extLst>
              <a:ext uri="{FF2B5EF4-FFF2-40B4-BE49-F238E27FC236}">
                <a16:creationId xmlns:a16="http://schemas.microsoft.com/office/drawing/2014/main" id="{CCE9A4D0-A9E9-4F51-9A41-47693CBA1F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A437D0-87B0-4F41-854F-D89304D34FDE}"/>
              </a:ext>
            </a:extLst>
          </p:cNvPr>
          <p:cNvSpPr>
            <a:spLocks noGrp="1"/>
          </p:cNvSpPr>
          <p:nvPr>
            <p:ph type="sldNum" sz="quarter" idx="12"/>
          </p:nvPr>
        </p:nvSpPr>
        <p:spPr/>
        <p:txBody>
          <a:bodyPr/>
          <a:lstStyle>
            <a:lvl1pPr>
              <a:defRPr/>
            </a:lvl1pPr>
          </a:lstStyle>
          <a:p>
            <a:pPr>
              <a:defRPr/>
            </a:pPr>
            <a:fld id="{4098E5AB-B440-48ED-8D9F-12DB26E1CBC7}" type="slidenum">
              <a:rPr lang="en-US" altLang="en-US"/>
              <a:pPr>
                <a:defRPr/>
              </a:pPr>
              <a:t>‹#›</a:t>
            </a:fld>
            <a:endParaRPr lang="en-US" altLang="en-US"/>
          </a:p>
        </p:txBody>
      </p:sp>
    </p:spTree>
    <p:extLst>
      <p:ext uri="{BB962C8B-B14F-4D97-AF65-F5344CB8AC3E}">
        <p14:creationId xmlns:p14="http://schemas.microsoft.com/office/powerpoint/2010/main" val="358365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D95296-4F0F-498D-B76C-8E8261226A29}"/>
              </a:ext>
            </a:extLst>
          </p:cNvPr>
          <p:cNvSpPr>
            <a:spLocks noGrp="1"/>
          </p:cNvSpPr>
          <p:nvPr>
            <p:ph type="dt" sz="half" idx="10"/>
          </p:nvPr>
        </p:nvSpPr>
        <p:spPr/>
        <p:txBody>
          <a:bodyPr/>
          <a:lstStyle>
            <a:lvl1pPr>
              <a:defRPr/>
            </a:lvl1pPr>
          </a:lstStyle>
          <a:p>
            <a:pPr>
              <a:defRPr/>
            </a:pPr>
            <a:fld id="{71034F60-7DE9-4C35-97CC-6EB37867278B}" type="datetimeFigureOut">
              <a:rPr lang="en-US"/>
              <a:pPr>
                <a:defRPr/>
              </a:pPr>
              <a:t>11/15/2023</a:t>
            </a:fld>
            <a:endParaRPr lang="en-US"/>
          </a:p>
        </p:txBody>
      </p:sp>
      <p:sp>
        <p:nvSpPr>
          <p:cNvPr id="5" name="Footer Placeholder 4">
            <a:extLst>
              <a:ext uri="{FF2B5EF4-FFF2-40B4-BE49-F238E27FC236}">
                <a16:creationId xmlns:a16="http://schemas.microsoft.com/office/drawing/2014/main" id="{8828F52A-CE9A-4CC7-92E4-E1CD1F0365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AECF97-79A6-4C53-B55A-4493AE26CE63}"/>
              </a:ext>
            </a:extLst>
          </p:cNvPr>
          <p:cNvSpPr>
            <a:spLocks noGrp="1"/>
          </p:cNvSpPr>
          <p:nvPr>
            <p:ph type="sldNum" sz="quarter" idx="12"/>
          </p:nvPr>
        </p:nvSpPr>
        <p:spPr/>
        <p:txBody>
          <a:bodyPr/>
          <a:lstStyle>
            <a:lvl1pPr>
              <a:defRPr/>
            </a:lvl1pPr>
          </a:lstStyle>
          <a:p>
            <a:pPr>
              <a:defRPr/>
            </a:pPr>
            <a:fld id="{C37751A3-CC9F-4AE1-B68B-E2F2FE990CB7}" type="slidenum">
              <a:rPr lang="en-US" altLang="en-US"/>
              <a:pPr>
                <a:defRPr/>
              </a:pPr>
              <a:t>‹#›</a:t>
            </a:fld>
            <a:endParaRPr lang="en-US" altLang="en-US"/>
          </a:p>
        </p:txBody>
      </p:sp>
    </p:spTree>
    <p:extLst>
      <p:ext uri="{BB962C8B-B14F-4D97-AF65-F5344CB8AC3E}">
        <p14:creationId xmlns:p14="http://schemas.microsoft.com/office/powerpoint/2010/main" val="2497762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66584CD-71AF-418E-B060-8A3ABC7F784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9ECFA0-2F3A-4712-BD61-DFDF1AA9F9A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50EA0C4-54CE-44C4-B120-4DF3282F092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43D8857-E57A-492F-8EC0-53A5020ED5EA}" type="datetimeFigureOut">
              <a:rPr lang="en-US"/>
              <a:pPr>
                <a:defRPr/>
              </a:pPr>
              <a:t>11/15/2023</a:t>
            </a:fld>
            <a:endParaRPr lang="en-US"/>
          </a:p>
        </p:txBody>
      </p:sp>
      <p:sp>
        <p:nvSpPr>
          <p:cNvPr id="5" name="Footer Placeholder 4">
            <a:extLst>
              <a:ext uri="{FF2B5EF4-FFF2-40B4-BE49-F238E27FC236}">
                <a16:creationId xmlns:a16="http://schemas.microsoft.com/office/drawing/2014/main" id="{5B09494C-C3D5-4C38-8BEA-DDE941576AC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814D00E-3061-446E-839D-CD65DABC0E6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DF1AF08-F4B7-40CD-A472-5E7D4F269BF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071" y="4244975"/>
            <a:ext cx="9057821" cy="1603375"/>
          </a:xfrm>
        </p:spPr>
        <p:txBody>
          <a:bodyPr>
            <a:normAutofit fontScale="90000"/>
          </a:bodyPr>
          <a:lstStyle/>
          <a:p>
            <a:r>
              <a:rPr lang="en-US"/>
              <a:t>ECEN 403 Status Update</a:t>
            </a:r>
            <a:br>
              <a:rPr lang="en-US"/>
            </a:br>
            <a:r>
              <a:rPr lang="en-US"/>
              <a:t>Team 60: Solar Lighting System </a:t>
            </a:r>
            <a:br>
              <a:rPr lang="en-US"/>
            </a:br>
            <a:r>
              <a:rPr lang="en-US" sz="2200"/>
              <a:t>Josh George, Lyric </a:t>
            </a:r>
            <a:r>
              <a:rPr lang="en-US" sz="2200" err="1"/>
              <a:t>Haylow</a:t>
            </a:r>
            <a:r>
              <a:rPr lang="en-US" sz="2200"/>
              <a:t>, Jeb Malek</a:t>
            </a:r>
            <a:r>
              <a:rPr lang="en-US"/>
              <a:t> </a:t>
            </a:r>
            <a:br>
              <a:rPr lang="en-US">
                <a:cs typeface="Arial"/>
              </a:rPr>
            </a:br>
            <a:r>
              <a:rPr lang="en-US" sz="3100"/>
              <a:t>Sponsor :Dr. Jang</a:t>
            </a:r>
          </a:p>
        </p:txBody>
      </p:sp>
      <p:sp>
        <p:nvSpPr>
          <p:cNvPr id="4" name="Diagonal Stripe 3"/>
          <p:cNvSpPr/>
          <p:nvPr/>
        </p:nvSpPr>
        <p:spPr>
          <a:xfrm>
            <a:off x="0" y="0"/>
            <a:ext cx="6111425" cy="6111425"/>
          </a:xfrm>
          <a:prstGeom prst="diagStripe">
            <a:avLst>
              <a:gd name="adj" fmla="val 28990"/>
            </a:avLst>
          </a:prstGeom>
          <a:blipFill rotWithShape="1">
            <a:blip r:embed="rId2" cstate="print">
              <a:extLst>
                <a:ext uri="{28A0092B-C50C-407E-A947-70E740481C1C}">
                  <a14:useLocalDpi xmlns:a14="http://schemas.microsoft.com/office/drawing/2010/main"/>
                </a:ext>
              </a:extLst>
            </a:blip>
            <a:srcRect/>
            <a:stretch>
              <a:fillRect/>
            </a:stretch>
          </a:blipFill>
          <a:ln>
            <a:noFill/>
          </a:ln>
          <a:effectLst>
            <a:outerShdw blurRad="193675" dist="23000" dir="5400000"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4000" y="1105318"/>
            <a:ext cx="3114199" cy="525774"/>
          </a:xfrm>
          <a:prstGeom prst="rect">
            <a:avLst/>
          </a:prstGeom>
        </p:spPr>
      </p:pic>
    </p:spTree>
    <p:extLst>
      <p:ext uri="{BB962C8B-B14F-4D97-AF65-F5344CB8AC3E}">
        <p14:creationId xmlns:p14="http://schemas.microsoft.com/office/powerpoint/2010/main" val="162857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Transformer PCB Layout</a:t>
            </a:r>
          </a:p>
        </p:txBody>
      </p:sp>
      <p:pic>
        <p:nvPicPr>
          <p:cNvPr id="6" name="Picture 5">
            <a:extLst>
              <a:ext uri="{FF2B5EF4-FFF2-40B4-BE49-F238E27FC236}">
                <a16:creationId xmlns:a16="http://schemas.microsoft.com/office/drawing/2014/main" id="{7196FF6B-3E53-729D-62E4-2EC14DC8FAC7}"/>
              </a:ext>
            </a:extLst>
          </p:cNvPr>
          <p:cNvPicPr>
            <a:picLocks noChangeAspect="1"/>
          </p:cNvPicPr>
          <p:nvPr/>
        </p:nvPicPr>
        <p:blipFill>
          <a:blip r:embed="rId3"/>
          <a:stretch>
            <a:fillRect/>
          </a:stretch>
        </p:blipFill>
        <p:spPr>
          <a:xfrm>
            <a:off x="2374095" y="1824743"/>
            <a:ext cx="4395809" cy="4901563"/>
          </a:xfrm>
          <a:prstGeom prst="rect">
            <a:avLst/>
          </a:prstGeom>
        </p:spPr>
      </p:pic>
    </p:spTree>
    <p:extLst>
      <p:ext uri="{BB962C8B-B14F-4D97-AF65-F5344CB8AC3E}">
        <p14:creationId xmlns:p14="http://schemas.microsoft.com/office/powerpoint/2010/main" val="3382113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864619"/>
            <a:ext cx="8229600" cy="803756"/>
          </a:xfrm>
        </p:spPr>
        <p:txBody>
          <a:bodyPr anchor="t">
            <a:normAutofit/>
          </a:bodyPr>
          <a:lstStyle/>
          <a:p>
            <a:pPr algn="l"/>
            <a:r>
              <a:rPr lang="en-US"/>
              <a:t>Transformer Layout</a:t>
            </a:r>
          </a:p>
        </p:txBody>
      </p:sp>
      <p:pic>
        <p:nvPicPr>
          <p:cNvPr id="8" name="Picture 7">
            <a:extLst>
              <a:ext uri="{FF2B5EF4-FFF2-40B4-BE49-F238E27FC236}">
                <a16:creationId xmlns:a16="http://schemas.microsoft.com/office/drawing/2014/main" id="{0E342500-2BB5-5618-3089-92686BC3C11E}"/>
              </a:ext>
            </a:extLst>
          </p:cNvPr>
          <p:cNvPicPr>
            <a:picLocks noChangeAspect="1"/>
          </p:cNvPicPr>
          <p:nvPr/>
        </p:nvPicPr>
        <p:blipFill>
          <a:blip r:embed="rId3"/>
          <a:stretch>
            <a:fillRect/>
          </a:stretch>
        </p:blipFill>
        <p:spPr>
          <a:xfrm>
            <a:off x="1208016" y="1518889"/>
            <a:ext cx="6955736" cy="5064728"/>
          </a:xfrm>
          <a:prstGeom prst="rect">
            <a:avLst/>
          </a:prstGeom>
        </p:spPr>
      </p:pic>
    </p:spTree>
    <p:extLst>
      <p:ext uri="{BB962C8B-B14F-4D97-AF65-F5344CB8AC3E}">
        <p14:creationId xmlns:p14="http://schemas.microsoft.com/office/powerpoint/2010/main" val="305955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Transformer PCB Layout</a:t>
            </a:r>
          </a:p>
        </p:txBody>
      </p:sp>
      <p:pic>
        <p:nvPicPr>
          <p:cNvPr id="4" name="Picture 3">
            <a:extLst>
              <a:ext uri="{FF2B5EF4-FFF2-40B4-BE49-F238E27FC236}">
                <a16:creationId xmlns:a16="http://schemas.microsoft.com/office/drawing/2014/main" id="{CBAF1391-1B58-8836-AA20-CA8C8632F67B}"/>
              </a:ext>
            </a:extLst>
          </p:cNvPr>
          <p:cNvPicPr>
            <a:picLocks noChangeAspect="1"/>
          </p:cNvPicPr>
          <p:nvPr/>
        </p:nvPicPr>
        <p:blipFill>
          <a:blip r:embed="rId3"/>
          <a:stretch>
            <a:fillRect/>
          </a:stretch>
        </p:blipFill>
        <p:spPr>
          <a:xfrm>
            <a:off x="2776096" y="1852933"/>
            <a:ext cx="3591808" cy="4925047"/>
          </a:xfrm>
          <a:prstGeom prst="rect">
            <a:avLst/>
          </a:prstGeom>
        </p:spPr>
      </p:pic>
    </p:spTree>
    <p:extLst>
      <p:ext uri="{BB962C8B-B14F-4D97-AF65-F5344CB8AC3E}">
        <p14:creationId xmlns:p14="http://schemas.microsoft.com/office/powerpoint/2010/main" val="2413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Switching Layout</a:t>
            </a:r>
          </a:p>
        </p:txBody>
      </p:sp>
      <p:pic>
        <p:nvPicPr>
          <p:cNvPr id="6" name="Picture 5">
            <a:extLst>
              <a:ext uri="{FF2B5EF4-FFF2-40B4-BE49-F238E27FC236}">
                <a16:creationId xmlns:a16="http://schemas.microsoft.com/office/drawing/2014/main" id="{541D2CD9-8412-FF84-2D0D-2682F6CE5C76}"/>
              </a:ext>
            </a:extLst>
          </p:cNvPr>
          <p:cNvPicPr>
            <a:picLocks noChangeAspect="1"/>
          </p:cNvPicPr>
          <p:nvPr/>
        </p:nvPicPr>
        <p:blipFill>
          <a:blip r:embed="rId3"/>
          <a:stretch>
            <a:fillRect/>
          </a:stretch>
        </p:blipFill>
        <p:spPr>
          <a:xfrm>
            <a:off x="556481" y="1721239"/>
            <a:ext cx="8031037" cy="4946268"/>
          </a:xfrm>
          <a:prstGeom prst="rect">
            <a:avLst/>
          </a:prstGeom>
        </p:spPr>
      </p:pic>
    </p:spTree>
    <p:extLst>
      <p:ext uri="{BB962C8B-B14F-4D97-AF65-F5344CB8AC3E}">
        <p14:creationId xmlns:p14="http://schemas.microsoft.com/office/powerpoint/2010/main" val="339872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Switching PCB Layout</a:t>
            </a:r>
          </a:p>
        </p:txBody>
      </p:sp>
      <p:pic>
        <p:nvPicPr>
          <p:cNvPr id="4" name="Picture 3">
            <a:extLst>
              <a:ext uri="{FF2B5EF4-FFF2-40B4-BE49-F238E27FC236}">
                <a16:creationId xmlns:a16="http://schemas.microsoft.com/office/drawing/2014/main" id="{E0C19AB8-8E96-AE59-3299-A0DA96C6F700}"/>
              </a:ext>
            </a:extLst>
          </p:cNvPr>
          <p:cNvPicPr>
            <a:picLocks noChangeAspect="1"/>
          </p:cNvPicPr>
          <p:nvPr/>
        </p:nvPicPr>
        <p:blipFill>
          <a:blip r:embed="rId3"/>
          <a:stretch>
            <a:fillRect/>
          </a:stretch>
        </p:blipFill>
        <p:spPr>
          <a:xfrm>
            <a:off x="1343861" y="1863029"/>
            <a:ext cx="6456278" cy="4648329"/>
          </a:xfrm>
          <a:prstGeom prst="rect">
            <a:avLst/>
          </a:prstGeom>
        </p:spPr>
      </p:pic>
    </p:spTree>
    <p:extLst>
      <p:ext uri="{BB962C8B-B14F-4D97-AF65-F5344CB8AC3E}">
        <p14:creationId xmlns:p14="http://schemas.microsoft.com/office/powerpoint/2010/main" val="268460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A1879B-4394-BA22-D02C-56C3C9D0D699}"/>
              </a:ext>
            </a:extLst>
          </p:cNvPr>
          <p:cNvSpPr>
            <a:spLocks noGrp="1"/>
          </p:cNvSpPr>
          <p:nvPr>
            <p:ph type="title"/>
          </p:nvPr>
        </p:nvSpPr>
        <p:spPr>
          <a:xfrm>
            <a:off x="457200" y="1049177"/>
            <a:ext cx="8229600" cy="803756"/>
          </a:xfrm>
        </p:spPr>
        <p:txBody>
          <a:bodyPr>
            <a:normAutofit/>
          </a:bodyPr>
          <a:lstStyle/>
          <a:p>
            <a:pPr algn="l"/>
            <a:r>
              <a:rPr lang="en-US"/>
              <a:t>Part List </a:t>
            </a:r>
          </a:p>
        </p:txBody>
      </p:sp>
      <p:pic>
        <p:nvPicPr>
          <p:cNvPr id="6" name="Picture 5" descr="A screenshot of a computer&#10;&#10;Description automatically generated">
            <a:extLst>
              <a:ext uri="{FF2B5EF4-FFF2-40B4-BE49-F238E27FC236}">
                <a16:creationId xmlns:a16="http://schemas.microsoft.com/office/drawing/2014/main" id="{7C60C495-F852-EE95-4BBC-A8BE33AB6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482092"/>
            <a:ext cx="4572000" cy="2113252"/>
          </a:xfrm>
          <a:prstGeom prst="rect">
            <a:avLst/>
          </a:prstGeom>
        </p:spPr>
      </p:pic>
      <p:pic>
        <p:nvPicPr>
          <p:cNvPr id="9" name="Picture 8">
            <a:extLst>
              <a:ext uri="{FF2B5EF4-FFF2-40B4-BE49-F238E27FC236}">
                <a16:creationId xmlns:a16="http://schemas.microsoft.com/office/drawing/2014/main" id="{02CA1F2B-6BC7-AD6A-57FC-780D170BDECD}"/>
              </a:ext>
            </a:extLst>
          </p:cNvPr>
          <p:cNvPicPr>
            <a:picLocks noChangeAspect="1"/>
          </p:cNvPicPr>
          <p:nvPr/>
        </p:nvPicPr>
        <p:blipFill>
          <a:blip r:embed="rId4"/>
          <a:stretch>
            <a:fillRect/>
          </a:stretch>
        </p:blipFill>
        <p:spPr>
          <a:xfrm>
            <a:off x="-18753" y="2482092"/>
            <a:ext cx="4590752" cy="3975841"/>
          </a:xfrm>
          <a:prstGeom prst="rect">
            <a:avLst/>
          </a:prstGeom>
        </p:spPr>
      </p:pic>
      <p:pic>
        <p:nvPicPr>
          <p:cNvPr id="12" name="Picture 11">
            <a:extLst>
              <a:ext uri="{FF2B5EF4-FFF2-40B4-BE49-F238E27FC236}">
                <a16:creationId xmlns:a16="http://schemas.microsoft.com/office/drawing/2014/main" id="{8CF839DE-2BAD-CFA8-CCCC-A0BA07A9E935}"/>
              </a:ext>
            </a:extLst>
          </p:cNvPr>
          <p:cNvPicPr>
            <a:picLocks noChangeAspect="1"/>
          </p:cNvPicPr>
          <p:nvPr/>
        </p:nvPicPr>
        <p:blipFill>
          <a:blip r:embed="rId5"/>
          <a:stretch>
            <a:fillRect/>
          </a:stretch>
        </p:blipFill>
        <p:spPr>
          <a:xfrm>
            <a:off x="4571998" y="4694767"/>
            <a:ext cx="4561639" cy="1665477"/>
          </a:xfrm>
          <a:prstGeom prst="rect">
            <a:avLst/>
          </a:prstGeom>
        </p:spPr>
      </p:pic>
    </p:spTree>
    <p:extLst>
      <p:ext uri="{BB962C8B-B14F-4D97-AF65-F5344CB8AC3E}">
        <p14:creationId xmlns:p14="http://schemas.microsoft.com/office/powerpoint/2010/main" val="375961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Mobile Application</a:t>
            </a:r>
            <a:endParaRPr lang="en-US">
              <a:cs typeface="Arial"/>
            </a:endParaRPr>
          </a:p>
        </p:txBody>
      </p:sp>
      <p:sp>
        <p:nvSpPr>
          <p:cNvPr id="5" name="Content Placeholder 4">
            <a:extLst>
              <a:ext uri="{FF2B5EF4-FFF2-40B4-BE49-F238E27FC236}">
                <a16:creationId xmlns:a16="http://schemas.microsoft.com/office/drawing/2014/main" id="{83CD4575-7D1C-06F9-3D37-88A2C6182877}"/>
              </a:ext>
            </a:extLst>
          </p:cNvPr>
          <p:cNvSpPr>
            <a:spLocks noGrp="1"/>
          </p:cNvSpPr>
          <p:nvPr>
            <p:ph idx="1"/>
          </p:nvPr>
        </p:nvSpPr>
        <p:spPr/>
        <p:txBody>
          <a:bodyPr vert="horz" lIns="91440" tIns="45720" rIns="91440" bIns="45720" rtlCol="0" anchor="t">
            <a:normAutofit/>
          </a:bodyPr>
          <a:lstStyle/>
          <a:p>
            <a:r>
              <a:rPr lang="en-US" sz="2400">
                <a:cs typeface="Arial"/>
              </a:rPr>
              <a:t>Provides primary user interface for SLS</a:t>
            </a:r>
          </a:p>
          <a:p>
            <a:r>
              <a:rPr lang="en-US" sz="2400">
                <a:cs typeface="Arial"/>
              </a:rPr>
              <a:t>Programmed with Kotlin through Android Studio</a:t>
            </a:r>
          </a:p>
          <a:p>
            <a:r>
              <a:rPr lang="en-US" sz="2400">
                <a:cs typeface="Arial"/>
              </a:rPr>
              <a:t>Set user preferences, display battery/light data, display weather data</a:t>
            </a:r>
          </a:p>
          <a:p>
            <a:r>
              <a:rPr lang="en-US" sz="2400">
                <a:cs typeface="Arial"/>
              </a:rPr>
              <a:t>Connects to microcontroller serial port</a:t>
            </a:r>
          </a:p>
          <a:p>
            <a:pPr lvl="1"/>
            <a:r>
              <a:rPr lang="en-US" sz="2000">
                <a:cs typeface="Arial"/>
              </a:rPr>
              <a:t>Bluetooth connection</a:t>
            </a:r>
          </a:p>
          <a:p>
            <a:endParaRPr lang="en-US" sz="2400">
              <a:cs typeface="Arial"/>
            </a:endParaRPr>
          </a:p>
        </p:txBody>
      </p:sp>
      <p:pic>
        <p:nvPicPr>
          <p:cNvPr id="4" name="Picture 3" descr="A microchip and a green robot&#10;&#10;Description automatically generated">
            <a:extLst>
              <a:ext uri="{FF2B5EF4-FFF2-40B4-BE49-F238E27FC236}">
                <a16:creationId xmlns:a16="http://schemas.microsoft.com/office/drawing/2014/main" id="{1E97F378-3BCF-6413-AB96-614D9E3A6486}"/>
              </a:ext>
            </a:extLst>
          </p:cNvPr>
          <p:cNvPicPr>
            <a:picLocks noChangeAspect="1"/>
          </p:cNvPicPr>
          <p:nvPr/>
        </p:nvPicPr>
        <p:blipFill>
          <a:blip r:embed="rId2"/>
          <a:stretch>
            <a:fillRect/>
          </a:stretch>
        </p:blipFill>
        <p:spPr>
          <a:xfrm>
            <a:off x="208253" y="4497001"/>
            <a:ext cx="8727492" cy="2256466"/>
          </a:xfrm>
          <a:prstGeom prst="rect">
            <a:avLst/>
          </a:prstGeom>
        </p:spPr>
      </p:pic>
    </p:spTree>
    <p:extLst>
      <p:ext uri="{BB962C8B-B14F-4D97-AF65-F5344CB8AC3E}">
        <p14:creationId xmlns:p14="http://schemas.microsoft.com/office/powerpoint/2010/main" val="38973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b="1">
                <a:latin typeface="Arial"/>
                <a:ea typeface="Calibri"/>
                <a:cs typeface="Arial"/>
              </a:rPr>
              <a:t>Android</a:t>
            </a:r>
            <a:r>
              <a:rPr lang="en-US" altLang="en-US" sz="1600">
                <a:latin typeface="Calibri"/>
                <a:ea typeface="Calibri"/>
                <a:cs typeface="Calibri"/>
              </a:rPr>
              <a:t>                                                   </a:t>
            </a:r>
            <a:r>
              <a:rPr lang="en-US" altLang="en-US" sz="1800">
                <a:latin typeface="Calibri"/>
                <a:ea typeface="Calibri"/>
                <a:cs typeface="Calibri"/>
              </a:rPr>
              <a:t>Josh George</a:t>
            </a:r>
            <a:r>
              <a:rPr lang="en-US" altLang="en-US" sz="1600">
                <a:latin typeface="Calibri"/>
                <a:ea typeface="Calibri"/>
                <a:cs typeface="Calibri"/>
              </a:rPr>
              <a:t>                    </a:t>
            </a:r>
            <a:endParaRPr lang="en-US" altLang="en-US" sz="1800">
              <a:latin typeface="Calibri"/>
              <a:ea typeface="Calibri"/>
              <a:cs typeface="Calibri"/>
            </a:endParaRP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3904658933"/>
              </p:ext>
            </p:extLst>
          </p:nvPr>
        </p:nvGraphicFramePr>
        <p:xfrm>
          <a:off x="685800" y="1219200"/>
          <a:ext cx="7772400" cy="422207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845343">
                <a:tc>
                  <a:txBody>
                    <a:bodyPr/>
                    <a:lstStyle/>
                    <a:p>
                      <a:r>
                        <a:rPr lang="en-US" sz="1800"/>
                        <a:t>Accomplishments throughout 403                     </a:t>
                      </a:r>
                      <a:r>
                        <a:rPr lang="en-US" sz="1800">
                          <a:solidFill>
                            <a:srgbClr val="FF0000"/>
                          </a:solidFill>
                        </a:rPr>
                        <a:t> </a:t>
                      </a:r>
                      <a:endParaRPr lang="en-US" sz="1800" err="1">
                        <a:solidFill>
                          <a:srgbClr val="FF0000"/>
                        </a:solidFill>
                      </a:endParaRP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76731">
                <a:tc>
                  <a:txBody>
                    <a:bodyPr/>
                    <a:lstStyle/>
                    <a:p>
                      <a:pPr lvl="0">
                        <a:buNone/>
                      </a:pPr>
                      <a:r>
                        <a:rPr lang="en-US" sz="1800" b="0" i="0" u="none" strike="noStrike" noProof="0">
                          <a:solidFill>
                            <a:srgbClr val="000000"/>
                          </a:solidFill>
                          <a:latin typeface="Calibri"/>
                        </a:rPr>
                        <a:t>Designed Logo</a:t>
                      </a:r>
                    </a:p>
                    <a:p>
                      <a:pPr lvl="0">
                        <a:buNone/>
                      </a:pPr>
                      <a:r>
                        <a:rPr lang="en-US" sz="1800" b="0" i="0" u="none" strike="noStrike" noProof="0">
                          <a:solidFill>
                            <a:srgbClr val="000000"/>
                          </a:solidFill>
                          <a:latin typeface="Calibri"/>
                        </a:rPr>
                        <a:t>Cleaned Up Home Screen UI</a:t>
                      </a:r>
                    </a:p>
                    <a:p>
                      <a:pPr lvl="0">
                        <a:buNone/>
                      </a:pPr>
                      <a:r>
                        <a:rPr lang="en-US" sz="1800" b="0" i="0" u="none" strike="noStrike" noProof="0">
                          <a:solidFill>
                            <a:srgbClr val="000000"/>
                          </a:solidFill>
                          <a:latin typeface="Calibri"/>
                        </a:rPr>
                        <a:t>Four Buttons Navigating to Screens</a:t>
                      </a:r>
                    </a:p>
                    <a:p>
                      <a:pPr lvl="0">
                        <a:buNone/>
                      </a:pPr>
                      <a:r>
                        <a:rPr lang="en-US" sz="1800" b="0" i="0" u="none" strike="noStrike" noProof="0">
                          <a:solidFill>
                            <a:srgbClr val="000000"/>
                          </a:solidFill>
                          <a:latin typeface="Calibri"/>
                        </a:rPr>
                        <a:t>Color Theming</a:t>
                      </a:r>
                    </a:p>
                    <a:p>
                      <a:pPr lvl="0">
                        <a:buNone/>
                      </a:pPr>
                      <a:r>
                        <a:rPr lang="en-US" sz="1800" b="0" i="0" u="none" strike="noStrike" noProof="0">
                          <a:solidFill>
                            <a:srgbClr val="000000"/>
                          </a:solidFill>
                          <a:latin typeface="Calibri"/>
                        </a:rPr>
                        <a:t>About Screen</a:t>
                      </a:r>
                    </a:p>
                    <a:p>
                      <a:pPr lvl="0">
                        <a:buNone/>
                      </a:pPr>
                      <a:r>
                        <a:rPr lang="en-US" sz="1800" b="0" i="0" u="none" strike="noStrike" noProof="0">
                          <a:solidFill>
                            <a:srgbClr val="000000"/>
                          </a:solidFill>
                          <a:latin typeface="Calibri"/>
                        </a:rPr>
                        <a:t>Battery Level Screen</a:t>
                      </a:r>
                    </a:p>
                    <a:p>
                      <a:pPr lvl="0">
                        <a:buNone/>
                      </a:pPr>
                      <a:r>
                        <a:rPr lang="en-US" sz="1800" b="0" i="0" u="none" strike="noStrike" noProof="0">
                          <a:solidFill>
                            <a:srgbClr val="000000"/>
                          </a:solidFill>
                          <a:latin typeface="Calibri"/>
                        </a:rPr>
                        <a:t>Lighting Preferences Screen</a:t>
                      </a:r>
                    </a:p>
                    <a:p>
                      <a:pPr lvl="0">
                        <a:buNone/>
                      </a:pPr>
                      <a:r>
                        <a:rPr lang="en-US" sz="1800" b="0" i="0" u="none" strike="noStrike" noProof="0">
                          <a:solidFill>
                            <a:srgbClr val="000000"/>
                          </a:solidFill>
                          <a:latin typeface="Calibri"/>
                        </a:rPr>
                        <a:t>User Settings Screen</a:t>
                      </a:r>
                    </a:p>
                    <a:p>
                      <a:pPr lvl="0">
                        <a:buNone/>
                      </a:pPr>
                      <a:r>
                        <a:rPr lang="en-US" sz="1800" b="0" i="0" u="none" strike="noStrike" noProof="0">
                          <a:solidFill>
                            <a:srgbClr val="000000"/>
                          </a:solidFill>
                          <a:latin typeface="Calibri"/>
                        </a:rPr>
                        <a:t>Dark Theming</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lvl="0">
                        <a:buNone/>
                      </a:pPr>
                      <a:r>
                        <a:rPr lang="en-US" sz="1800"/>
                        <a:t>Obtain MCU Input Through Bluetooth</a:t>
                      </a:r>
                    </a:p>
                    <a:p>
                      <a:pPr lvl="0">
                        <a:buNone/>
                      </a:pPr>
                      <a:r>
                        <a:rPr lang="en-US" sz="1800"/>
                        <a:t>Integrate Date/Time and Language</a:t>
                      </a:r>
                    </a:p>
                    <a:p>
                      <a:pPr lvl="0">
                        <a:buNone/>
                      </a:pPr>
                      <a:r>
                        <a:rPr lang="en-US" sz="1800"/>
                        <a:t>Flesh Out Lighting Preferences</a:t>
                      </a:r>
                      <a:endParaRPr lang="en-US"/>
                    </a:p>
                    <a:p>
                      <a:pPr lvl="0">
                        <a:buNone/>
                      </a:pPr>
                      <a:r>
                        <a:rPr lang="en-US"/>
                        <a:t>Flesh Out User Settings</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8542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4D4EAF2E-90E0-F760-5B7B-C273A7C89C63}"/>
              </a:ext>
            </a:extLst>
          </p:cNvPr>
          <p:cNvPicPr>
            <a:picLocks noChangeAspect="1"/>
          </p:cNvPicPr>
          <p:nvPr/>
        </p:nvPicPr>
        <p:blipFill>
          <a:blip r:embed="rId2"/>
          <a:stretch>
            <a:fillRect/>
          </a:stretch>
        </p:blipFill>
        <p:spPr>
          <a:xfrm>
            <a:off x="3625850" y="642938"/>
            <a:ext cx="2462213" cy="5567363"/>
          </a:xfrm>
          <a:prstGeom prst="rect">
            <a:avLst/>
          </a:prstGeom>
        </p:spPr>
      </p:pic>
      <p:pic>
        <p:nvPicPr>
          <p:cNvPr id="5" name="Picture 4" descr="A screenshot of a phone&#10;&#10;Description automatically generated">
            <a:extLst>
              <a:ext uri="{FF2B5EF4-FFF2-40B4-BE49-F238E27FC236}">
                <a16:creationId xmlns:a16="http://schemas.microsoft.com/office/drawing/2014/main" id="{3398732A-DBFF-D2A8-A507-A78C55F1E752}"/>
              </a:ext>
            </a:extLst>
          </p:cNvPr>
          <p:cNvPicPr>
            <a:picLocks noChangeAspect="1"/>
          </p:cNvPicPr>
          <p:nvPr/>
        </p:nvPicPr>
        <p:blipFill>
          <a:blip r:embed="rId3"/>
          <a:stretch>
            <a:fillRect/>
          </a:stretch>
        </p:blipFill>
        <p:spPr>
          <a:xfrm>
            <a:off x="6154738" y="642938"/>
            <a:ext cx="2468563" cy="5567363"/>
          </a:xfrm>
          <a:prstGeom prst="rect">
            <a:avLst/>
          </a:prstGeom>
        </p:spPr>
      </p:pic>
      <p:sp>
        <p:nvSpPr>
          <p:cNvPr id="2" name="Title 1">
            <a:extLst>
              <a:ext uri="{FF2B5EF4-FFF2-40B4-BE49-F238E27FC236}">
                <a16:creationId xmlns:a16="http://schemas.microsoft.com/office/drawing/2014/main" id="{2A8413B8-0A31-F18C-826B-776C86F066D2}"/>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eaLnBrk="1" hangingPunct="1">
              <a:lnSpc>
                <a:spcPct val="90000"/>
              </a:lnSpc>
            </a:pPr>
            <a:r>
              <a:rPr lang="en-US" sz="2600" kern="1200">
                <a:solidFill>
                  <a:srgbClr val="FFFFFF"/>
                </a:solidFill>
                <a:latin typeface="+mj-lt"/>
                <a:ea typeface="+mj-ea"/>
                <a:cs typeface="+mj-cs"/>
              </a:rPr>
              <a:t>Mobile App </a:t>
            </a:r>
            <a:endParaRPr lang="en-US" sz="2600" kern="1200">
              <a:solidFill>
                <a:srgbClr val="FFFFFF"/>
              </a:solidFill>
              <a:latin typeface="+mj-lt"/>
              <a:cs typeface="Calibri"/>
            </a:endParaRPr>
          </a:p>
        </p:txBody>
      </p:sp>
    </p:spTree>
    <p:extLst>
      <p:ext uri="{BB962C8B-B14F-4D97-AF65-F5344CB8AC3E}">
        <p14:creationId xmlns:p14="http://schemas.microsoft.com/office/powerpoint/2010/main" val="288931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9CF4-E77A-2660-8474-BCC2E2AC19F4}"/>
              </a:ext>
            </a:extLst>
          </p:cNvPr>
          <p:cNvSpPr>
            <a:spLocks noGrp="1"/>
          </p:cNvSpPr>
          <p:nvPr>
            <p:ph type="title"/>
          </p:nvPr>
        </p:nvSpPr>
        <p:spPr>
          <a:xfrm>
            <a:off x="6950931" y="2023110"/>
            <a:ext cx="1852218" cy="2846070"/>
          </a:xfrm>
        </p:spPr>
        <p:txBody>
          <a:bodyPr vert="horz" lIns="91440" tIns="45720" rIns="91440" bIns="45720" rtlCol="0" anchor="ctr">
            <a:normAutofit/>
          </a:bodyPr>
          <a:lstStyle/>
          <a:p>
            <a:pPr algn="l" eaLnBrk="1" hangingPunct="1">
              <a:lnSpc>
                <a:spcPct val="90000"/>
              </a:lnSpc>
            </a:pPr>
            <a:r>
              <a:rPr lang="en-US" sz="3200"/>
              <a:t>Mobile App</a:t>
            </a: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42DC0204-6FF2-513B-5E67-A6DED8D4223E}"/>
              </a:ext>
            </a:extLst>
          </p:cNvPr>
          <p:cNvPicPr>
            <a:picLocks noChangeAspect="1"/>
          </p:cNvPicPr>
          <p:nvPr/>
        </p:nvPicPr>
        <p:blipFill>
          <a:blip r:embed="rId2"/>
          <a:stretch>
            <a:fillRect/>
          </a:stretch>
        </p:blipFill>
        <p:spPr>
          <a:xfrm>
            <a:off x="617842" y="858525"/>
            <a:ext cx="2345944" cy="5211906"/>
          </a:xfrm>
          <a:prstGeom prst="rect">
            <a:avLst/>
          </a:prstGeom>
        </p:spPr>
      </p:pic>
      <p:pic>
        <p:nvPicPr>
          <p:cNvPr id="6" name="Picture 5" descr="A screenshot of a phone&#10;&#10;Description automatically generated">
            <a:extLst>
              <a:ext uri="{FF2B5EF4-FFF2-40B4-BE49-F238E27FC236}">
                <a16:creationId xmlns:a16="http://schemas.microsoft.com/office/drawing/2014/main" id="{53679F6B-B7A7-F1D4-4141-57D34B6E8B9E}"/>
              </a:ext>
            </a:extLst>
          </p:cNvPr>
          <p:cNvPicPr>
            <a:picLocks noChangeAspect="1"/>
          </p:cNvPicPr>
          <p:nvPr/>
        </p:nvPicPr>
        <p:blipFill>
          <a:blip r:embed="rId3"/>
          <a:stretch>
            <a:fillRect/>
          </a:stretch>
        </p:blipFill>
        <p:spPr>
          <a:xfrm>
            <a:off x="3552194" y="858524"/>
            <a:ext cx="2345944"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96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Problem Overview</a:t>
            </a:r>
          </a:p>
        </p:txBody>
      </p:sp>
      <p:sp>
        <p:nvSpPr>
          <p:cNvPr id="3" name="Content Placeholder 2"/>
          <p:cNvSpPr>
            <a:spLocks noGrp="1"/>
          </p:cNvSpPr>
          <p:nvPr>
            <p:ph idx="1"/>
          </p:nvPr>
        </p:nvSpPr>
        <p:spPr>
          <a:xfrm>
            <a:off x="457200" y="2049270"/>
            <a:ext cx="8229600" cy="4637280"/>
          </a:xfrm>
        </p:spPr>
        <p:txBody>
          <a:bodyPr vert="horz" lIns="91440" tIns="45720" rIns="91440" bIns="45720" rtlCol="0" anchor="t">
            <a:normAutofit/>
          </a:bodyPr>
          <a:lstStyle/>
          <a:p>
            <a:pPr marL="0" indent="0">
              <a:buNone/>
            </a:pPr>
            <a:r>
              <a:rPr lang="en-US" sz="1800">
                <a:cs typeface="Arial"/>
              </a:rPr>
              <a:t>For our project, we will design a home lighting system that operates a variety of lights throughout both an inside foyer and an outside patio. The separate parts for the system to be considered are the battery, power conversion and regulation, mobile application functionality, BT microcontroller, and motion and light sensors for automated switching. </a:t>
            </a:r>
            <a:endParaRPr lang="en-US">
              <a:cs typeface="Arial"/>
            </a:endParaRPr>
          </a:p>
        </p:txBody>
      </p:sp>
      <p:pic>
        <p:nvPicPr>
          <p:cNvPr id="5" name="Picture 4" descr="A diagram of solar panel and battery&#10;&#10;Description automatically generated">
            <a:extLst>
              <a:ext uri="{FF2B5EF4-FFF2-40B4-BE49-F238E27FC236}">
                <a16:creationId xmlns:a16="http://schemas.microsoft.com/office/drawing/2014/main" id="{9B30A882-7ABF-175D-A5E7-BEBD161484D8}"/>
              </a:ext>
            </a:extLst>
          </p:cNvPr>
          <p:cNvPicPr>
            <a:picLocks noChangeAspect="1"/>
          </p:cNvPicPr>
          <p:nvPr/>
        </p:nvPicPr>
        <p:blipFill>
          <a:blip r:embed="rId2"/>
          <a:stretch>
            <a:fillRect/>
          </a:stretch>
        </p:blipFill>
        <p:spPr>
          <a:xfrm>
            <a:off x="1378102" y="3616357"/>
            <a:ext cx="6383425" cy="3016067"/>
          </a:xfrm>
          <a:prstGeom prst="rect">
            <a:avLst/>
          </a:prstGeom>
        </p:spPr>
      </p:pic>
    </p:spTree>
    <p:extLst>
      <p:ext uri="{BB962C8B-B14F-4D97-AF65-F5344CB8AC3E}">
        <p14:creationId xmlns:p14="http://schemas.microsoft.com/office/powerpoint/2010/main" val="181062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3F51-0C8B-4B42-A003-5C38E018D70E}"/>
              </a:ext>
            </a:extLst>
          </p:cNvPr>
          <p:cNvSpPr>
            <a:spLocks noGrp="1"/>
          </p:cNvSpPr>
          <p:nvPr>
            <p:ph type="title"/>
          </p:nvPr>
        </p:nvSpPr>
        <p:spPr>
          <a:xfrm>
            <a:off x="457200" y="668177"/>
            <a:ext cx="8229600" cy="803756"/>
          </a:xfrm>
        </p:spPr>
        <p:txBody>
          <a:bodyPr/>
          <a:lstStyle/>
          <a:p>
            <a:r>
              <a:rPr lang="en-US">
                <a:cs typeface="Arial"/>
              </a:rPr>
              <a:t>Execution Plan</a:t>
            </a:r>
            <a:endParaRPr lang="en-US"/>
          </a:p>
        </p:txBody>
      </p:sp>
      <p:pic>
        <p:nvPicPr>
          <p:cNvPr id="5" name="Picture 4">
            <a:extLst>
              <a:ext uri="{FF2B5EF4-FFF2-40B4-BE49-F238E27FC236}">
                <a16:creationId xmlns:a16="http://schemas.microsoft.com/office/drawing/2014/main" id="{45ECAE44-7E70-5FF5-BF02-E3C4248DAA42}"/>
              </a:ext>
            </a:extLst>
          </p:cNvPr>
          <p:cNvPicPr>
            <a:picLocks noChangeAspect="1"/>
          </p:cNvPicPr>
          <p:nvPr/>
        </p:nvPicPr>
        <p:blipFill>
          <a:blip r:embed="rId2"/>
          <a:stretch>
            <a:fillRect/>
          </a:stretch>
        </p:blipFill>
        <p:spPr>
          <a:xfrm>
            <a:off x="0" y="1516546"/>
            <a:ext cx="9144000" cy="3824907"/>
          </a:xfrm>
          <a:prstGeom prst="rect">
            <a:avLst/>
          </a:prstGeom>
        </p:spPr>
      </p:pic>
    </p:spTree>
    <p:extLst>
      <p:ext uri="{BB962C8B-B14F-4D97-AF65-F5344CB8AC3E}">
        <p14:creationId xmlns:p14="http://schemas.microsoft.com/office/powerpoint/2010/main" val="131563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 Validation</a:t>
            </a:r>
          </a:p>
        </p:txBody>
      </p:sp>
      <p:pic>
        <p:nvPicPr>
          <p:cNvPr id="3" name="Picture 2" descr="A screenshot of a computer program&#10;&#10;Description automatically generated">
            <a:extLst>
              <a:ext uri="{FF2B5EF4-FFF2-40B4-BE49-F238E27FC236}">
                <a16:creationId xmlns:a16="http://schemas.microsoft.com/office/drawing/2014/main" id="{84BA30A5-CAF4-4324-F3D9-53239787C34C}"/>
              </a:ext>
            </a:extLst>
          </p:cNvPr>
          <p:cNvPicPr>
            <a:picLocks noChangeAspect="1"/>
          </p:cNvPicPr>
          <p:nvPr/>
        </p:nvPicPr>
        <p:blipFill>
          <a:blip r:embed="rId2"/>
          <a:stretch>
            <a:fillRect/>
          </a:stretch>
        </p:blipFill>
        <p:spPr>
          <a:xfrm>
            <a:off x="3913" y="2417939"/>
            <a:ext cx="9093019" cy="2992150"/>
          </a:xfrm>
          <a:prstGeom prst="rect">
            <a:avLst/>
          </a:prstGeom>
        </p:spPr>
      </p:pic>
    </p:spTree>
    <p:extLst>
      <p:ext uri="{BB962C8B-B14F-4D97-AF65-F5344CB8AC3E}">
        <p14:creationId xmlns:p14="http://schemas.microsoft.com/office/powerpoint/2010/main" val="20486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D726-8561-0CFA-332D-CEE8BFA49B8C}"/>
              </a:ext>
            </a:extLst>
          </p:cNvPr>
          <p:cNvSpPr>
            <a:spLocks noGrp="1"/>
          </p:cNvSpPr>
          <p:nvPr>
            <p:ph type="title"/>
          </p:nvPr>
        </p:nvSpPr>
        <p:spPr>
          <a:xfrm>
            <a:off x="5362575" y="1427"/>
            <a:ext cx="2290763" cy="798994"/>
          </a:xfrm>
        </p:spPr>
        <p:txBody>
          <a:bodyPr/>
          <a:lstStyle/>
          <a:p>
            <a:r>
              <a:rPr lang="en-US">
                <a:cs typeface="Arial"/>
              </a:rPr>
              <a:t>Validation</a:t>
            </a:r>
            <a:endParaRPr lang="en-US"/>
          </a:p>
        </p:txBody>
      </p:sp>
      <p:pic>
        <p:nvPicPr>
          <p:cNvPr id="4" name="Picture 3" descr="A screenshot of a computer&#10;&#10;Description automatically generated">
            <a:extLst>
              <a:ext uri="{FF2B5EF4-FFF2-40B4-BE49-F238E27FC236}">
                <a16:creationId xmlns:a16="http://schemas.microsoft.com/office/drawing/2014/main" id="{A04E4195-64B7-CFA7-F670-BB693815EEFD}"/>
              </a:ext>
            </a:extLst>
          </p:cNvPr>
          <p:cNvPicPr>
            <a:picLocks noChangeAspect="1"/>
          </p:cNvPicPr>
          <p:nvPr/>
        </p:nvPicPr>
        <p:blipFill>
          <a:blip r:embed="rId2"/>
          <a:stretch>
            <a:fillRect/>
          </a:stretch>
        </p:blipFill>
        <p:spPr>
          <a:xfrm>
            <a:off x="0" y="1297627"/>
            <a:ext cx="9134474" cy="5010459"/>
          </a:xfrm>
          <a:prstGeom prst="rect">
            <a:avLst/>
          </a:prstGeom>
        </p:spPr>
      </p:pic>
    </p:spTree>
    <p:extLst>
      <p:ext uri="{BB962C8B-B14F-4D97-AF65-F5344CB8AC3E}">
        <p14:creationId xmlns:p14="http://schemas.microsoft.com/office/powerpoint/2010/main" val="362716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2ACE-E5A8-57ED-1774-37DC94BA2BA4}"/>
              </a:ext>
            </a:extLst>
          </p:cNvPr>
          <p:cNvSpPr>
            <a:spLocks noGrp="1"/>
          </p:cNvSpPr>
          <p:nvPr>
            <p:ph type="title"/>
          </p:nvPr>
        </p:nvSpPr>
        <p:spPr/>
        <p:txBody>
          <a:bodyPr/>
          <a:lstStyle/>
          <a:p>
            <a:r>
              <a:rPr lang="en-US">
                <a:cs typeface="Arial"/>
              </a:rPr>
              <a:t>Subsystem Description</a:t>
            </a:r>
            <a:endParaRPr lang="en-US"/>
          </a:p>
        </p:txBody>
      </p:sp>
      <p:sp>
        <p:nvSpPr>
          <p:cNvPr id="3" name="Content Placeholder 2">
            <a:extLst>
              <a:ext uri="{FF2B5EF4-FFF2-40B4-BE49-F238E27FC236}">
                <a16:creationId xmlns:a16="http://schemas.microsoft.com/office/drawing/2014/main" id="{BD30FC60-36F8-96FE-7F70-4CF6CCC51008}"/>
              </a:ext>
            </a:extLst>
          </p:cNvPr>
          <p:cNvSpPr>
            <a:spLocks noGrp="1"/>
          </p:cNvSpPr>
          <p:nvPr>
            <p:ph idx="1"/>
          </p:nvPr>
        </p:nvSpPr>
        <p:spPr/>
        <p:txBody>
          <a:bodyPr vert="horz" lIns="91440" tIns="45720" rIns="91440" bIns="45720" rtlCol="0" anchor="t">
            <a:normAutofit/>
          </a:bodyPr>
          <a:lstStyle/>
          <a:p>
            <a:endParaRPr lang="en-US">
              <a:cs typeface="Arial"/>
            </a:endParaRPr>
          </a:p>
          <a:p>
            <a:endParaRPr lang="en-US">
              <a:cs typeface="Arial"/>
            </a:endParaRPr>
          </a:p>
        </p:txBody>
      </p:sp>
      <p:pic>
        <p:nvPicPr>
          <p:cNvPr id="4" name="Picture 3" descr="A diagram of a power unit&#10;&#10;Description automatically generated">
            <a:extLst>
              <a:ext uri="{FF2B5EF4-FFF2-40B4-BE49-F238E27FC236}">
                <a16:creationId xmlns:a16="http://schemas.microsoft.com/office/drawing/2014/main" id="{D4B19775-D08E-58D6-5D9B-D9FB8374EA5B}"/>
              </a:ext>
            </a:extLst>
          </p:cNvPr>
          <p:cNvPicPr>
            <a:picLocks noChangeAspect="1"/>
          </p:cNvPicPr>
          <p:nvPr/>
        </p:nvPicPr>
        <p:blipFill>
          <a:blip r:embed="rId2"/>
          <a:stretch>
            <a:fillRect/>
          </a:stretch>
        </p:blipFill>
        <p:spPr>
          <a:xfrm>
            <a:off x="516645" y="2387031"/>
            <a:ext cx="8133748" cy="3793556"/>
          </a:xfrm>
          <a:prstGeom prst="rect">
            <a:avLst/>
          </a:prstGeom>
        </p:spPr>
      </p:pic>
    </p:spTree>
    <p:extLst>
      <p:ext uri="{BB962C8B-B14F-4D97-AF65-F5344CB8AC3E}">
        <p14:creationId xmlns:p14="http://schemas.microsoft.com/office/powerpoint/2010/main" val="202655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914A-AEB8-9D64-FDD6-D84DBF067D32}"/>
              </a:ext>
            </a:extLst>
          </p:cNvPr>
          <p:cNvSpPr>
            <a:spLocks noGrp="1"/>
          </p:cNvSpPr>
          <p:nvPr>
            <p:ph type="title"/>
          </p:nvPr>
        </p:nvSpPr>
        <p:spPr>
          <a:xfrm>
            <a:off x="3695700" y="1427"/>
            <a:ext cx="5448300" cy="803756"/>
          </a:xfrm>
        </p:spPr>
        <p:txBody>
          <a:bodyPr>
            <a:noAutofit/>
          </a:bodyPr>
          <a:lstStyle/>
          <a:p>
            <a:r>
              <a:rPr lang="en-US" sz="2400">
                <a:cs typeface="Arial"/>
              </a:rPr>
              <a:t>Engineering Accomplishments</a:t>
            </a:r>
          </a:p>
        </p:txBody>
      </p:sp>
      <p:sp>
        <p:nvSpPr>
          <p:cNvPr id="3" name="Content Placeholder 2">
            <a:extLst>
              <a:ext uri="{FF2B5EF4-FFF2-40B4-BE49-F238E27FC236}">
                <a16:creationId xmlns:a16="http://schemas.microsoft.com/office/drawing/2014/main" id="{E7AD3C65-99A0-DCC1-1695-BD28A83166E7}"/>
              </a:ext>
            </a:extLst>
          </p:cNvPr>
          <p:cNvSpPr>
            <a:spLocks noGrp="1"/>
          </p:cNvSpPr>
          <p:nvPr>
            <p:ph idx="1"/>
          </p:nvPr>
        </p:nvSpPr>
        <p:spPr>
          <a:xfrm>
            <a:off x="42863" y="1611120"/>
            <a:ext cx="4814888" cy="4796030"/>
          </a:xfrm>
        </p:spPr>
        <p:txBody>
          <a:bodyPr vert="horz" lIns="91440" tIns="45720" rIns="91440" bIns="45720" rtlCol="0" anchor="t">
            <a:noAutofit/>
          </a:bodyPr>
          <a:lstStyle/>
          <a:p>
            <a:pPr marL="285750" indent="-285750">
              <a:buFont typeface="Calibri,Sans-Serif"/>
              <a:buChar char="-"/>
            </a:pPr>
            <a:r>
              <a:rPr lang="en-US" sz="2000">
                <a:latin typeface="Calibri"/>
                <a:ea typeface="Calibri"/>
                <a:cs typeface="Calibri"/>
              </a:rPr>
              <a:t>Researched an appropriate design for controlling voltage and current to battery.</a:t>
            </a:r>
          </a:p>
          <a:p>
            <a:pPr marL="285750" indent="-285750">
              <a:buFont typeface="Calibri,Sans-Serif"/>
              <a:buChar char="-"/>
            </a:pPr>
            <a:r>
              <a:rPr lang="en-US" sz="2000">
                <a:latin typeface="Calibri"/>
                <a:ea typeface="Calibri"/>
                <a:cs typeface="Calibri"/>
              </a:rPr>
              <a:t>Designed a Schematic with component values fit for our battery and solar panel.</a:t>
            </a:r>
          </a:p>
          <a:p>
            <a:pPr marL="285750" indent="-285750">
              <a:buFont typeface="Calibri,Sans-Serif"/>
              <a:buChar char="-"/>
            </a:pPr>
            <a:r>
              <a:rPr lang="en-US" sz="2000">
                <a:latin typeface="Calibri"/>
                <a:ea typeface="Calibri"/>
                <a:cs typeface="Calibri"/>
              </a:rPr>
              <a:t>Fully designed a PCB since last presentation, ordered the board.</a:t>
            </a:r>
            <a:endParaRPr lang="en-US" sz="2000">
              <a:cs typeface="Arial"/>
            </a:endParaRPr>
          </a:p>
          <a:p>
            <a:pPr marL="285750" indent="-285750">
              <a:buFont typeface="Calibri,Sans-Serif"/>
              <a:buChar char="-"/>
            </a:pPr>
            <a:r>
              <a:rPr lang="en-US" sz="2000">
                <a:latin typeface="Calibri"/>
                <a:ea typeface="Calibri"/>
                <a:cs typeface="Calibri"/>
              </a:rPr>
              <a:t>Ordered relevant parts. Parts arrived Monday.</a:t>
            </a:r>
          </a:p>
          <a:p>
            <a:pPr marL="285750" indent="-285750">
              <a:buFont typeface="Calibri,Sans-Serif"/>
              <a:buChar char="-"/>
            </a:pPr>
            <a:r>
              <a:rPr lang="en-US" sz="2000">
                <a:latin typeface="Calibri"/>
                <a:ea typeface="Calibri"/>
                <a:cs typeface="Calibri"/>
              </a:rPr>
              <a:t>Began preparing procedure for testing the board. Finding values and procedure techniques for testing the board with test load and input sin waves.</a:t>
            </a:r>
          </a:p>
          <a:p>
            <a:pPr marL="285750" indent="-285750">
              <a:buFont typeface="Calibri,Sans-Serif"/>
              <a:buChar char="-"/>
            </a:pPr>
            <a:r>
              <a:rPr lang="en-US" sz="2000">
                <a:latin typeface="Calibri"/>
                <a:ea typeface="Calibri"/>
                <a:cs typeface="Calibri"/>
              </a:rPr>
              <a:t>Began Soldering.</a:t>
            </a:r>
          </a:p>
        </p:txBody>
      </p:sp>
      <p:pic>
        <p:nvPicPr>
          <p:cNvPr id="5" name="Picture 4" descr="A computer screen shot of a circuit board&#10;&#10;Description automatically generated">
            <a:extLst>
              <a:ext uri="{FF2B5EF4-FFF2-40B4-BE49-F238E27FC236}">
                <a16:creationId xmlns:a16="http://schemas.microsoft.com/office/drawing/2014/main" id="{F994FA19-B723-5973-1CF5-BBBE786695B6}"/>
              </a:ext>
            </a:extLst>
          </p:cNvPr>
          <p:cNvPicPr>
            <a:picLocks noChangeAspect="1"/>
          </p:cNvPicPr>
          <p:nvPr/>
        </p:nvPicPr>
        <p:blipFill>
          <a:blip r:embed="rId2"/>
          <a:stretch>
            <a:fillRect/>
          </a:stretch>
        </p:blipFill>
        <p:spPr>
          <a:xfrm>
            <a:off x="5640699" y="900112"/>
            <a:ext cx="2939426" cy="2886075"/>
          </a:xfrm>
          <a:prstGeom prst="rect">
            <a:avLst/>
          </a:prstGeom>
        </p:spPr>
      </p:pic>
      <p:pic>
        <p:nvPicPr>
          <p:cNvPr id="7" name="Picture 6" descr="A green circuit board with many small green objects&#10;&#10;Description automatically generated">
            <a:extLst>
              <a:ext uri="{FF2B5EF4-FFF2-40B4-BE49-F238E27FC236}">
                <a16:creationId xmlns:a16="http://schemas.microsoft.com/office/drawing/2014/main" id="{4E879FA3-AEA7-F6D4-9FEF-0CEF30DEFE8E}"/>
              </a:ext>
            </a:extLst>
          </p:cNvPr>
          <p:cNvPicPr>
            <a:picLocks noChangeAspect="1"/>
          </p:cNvPicPr>
          <p:nvPr/>
        </p:nvPicPr>
        <p:blipFill>
          <a:blip r:embed="rId3"/>
          <a:stretch>
            <a:fillRect/>
          </a:stretch>
        </p:blipFill>
        <p:spPr>
          <a:xfrm>
            <a:off x="5367338" y="3882071"/>
            <a:ext cx="3490912" cy="2975292"/>
          </a:xfrm>
          <a:prstGeom prst="rect">
            <a:avLst/>
          </a:prstGeom>
        </p:spPr>
      </p:pic>
    </p:spTree>
    <p:extLst>
      <p:ext uri="{BB962C8B-B14F-4D97-AF65-F5344CB8AC3E}">
        <p14:creationId xmlns:p14="http://schemas.microsoft.com/office/powerpoint/2010/main" val="197117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2A317-221E-DD15-E19F-4B19AA178789}"/>
              </a:ext>
            </a:extLst>
          </p:cNvPr>
          <p:cNvSpPr>
            <a:spLocks noGrp="1"/>
          </p:cNvSpPr>
          <p:nvPr>
            <p:ph type="title"/>
          </p:nvPr>
        </p:nvSpPr>
        <p:spPr>
          <a:xfrm>
            <a:off x="4410076" y="1427"/>
            <a:ext cx="4395787" cy="803756"/>
          </a:xfrm>
        </p:spPr>
        <p:txBody>
          <a:bodyPr>
            <a:normAutofit fontScale="90000"/>
          </a:bodyPr>
          <a:lstStyle/>
          <a:p>
            <a:r>
              <a:rPr lang="en-US">
                <a:cs typeface="Arial"/>
              </a:rPr>
              <a:t>Things to do till Demo</a:t>
            </a:r>
            <a:endParaRPr lang="en-US"/>
          </a:p>
        </p:txBody>
      </p:sp>
      <p:pic>
        <p:nvPicPr>
          <p:cNvPr id="4" name="Picture 3" descr="A green circuit board with many small components&#10;&#10;Description automatically generated">
            <a:extLst>
              <a:ext uri="{FF2B5EF4-FFF2-40B4-BE49-F238E27FC236}">
                <a16:creationId xmlns:a16="http://schemas.microsoft.com/office/drawing/2014/main" id="{8893175D-F9FE-3C5E-C2A8-B0681837A118}"/>
              </a:ext>
            </a:extLst>
          </p:cNvPr>
          <p:cNvPicPr>
            <a:picLocks noChangeAspect="1"/>
          </p:cNvPicPr>
          <p:nvPr/>
        </p:nvPicPr>
        <p:blipFill>
          <a:blip r:embed="rId2"/>
          <a:stretch>
            <a:fillRect/>
          </a:stretch>
        </p:blipFill>
        <p:spPr>
          <a:xfrm>
            <a:off x="4409836" y="1600200"/>
            <a:ext cx="4734401" cy="4367213"/>
          </a:xfrm>
          <a:prstGeom prst="rect">
            <a:avLst/>
          </a:prstGeom>
        </p:spPr>
      </p:pic>
      <p:sp>
        <p:nvSpPr>
          <p:cNvPr id="5" name="TextBox 4">
            <a:extLst>
              <a:ext uri="{FF2B5EF4-FFF2-40B4-BE49-F238E27FC236}">
                <a16:creationId xmlns:a16="http://schemas.microsoft.com/office/drawing/2014/main" id="{886033E9-8FE6-2B22-1A8B-D2B991ABB394}"/>
              </a:ext>
            </a:extLst>
          </p:cNvPr>
          <p:cNvSpPr txBox="1"/>
          <p:nvPr/>
        </p:nvSpPr>
        <p:spPr>
          <a:xfrm>
            <a:off x="276225" y="1871663"/>
            <a:ext cx="369331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Sans-Serif"/>
              <a:buChar char="-"/>
            </a:pPr>
            <a:r>
              <a:rPr lang="en-US" sz="2800">
                <a:latin typeface="Calibri"/>
                <a:ea typeface="Calibri"/>
                <a:cs typeface="Calibri"/>
              </a:rPr>
              <a:t>Finish Soldering.</a:t>
            </a:r>
          </a:p>
          <a:p>
            <a:pPr marL="285750" indent="-285750">
              <a:buFont typeface="Calibri,Sans-Serif"/>
              <a:buChar char="-"/>
            </a:pPr>
            <a:r>
              <a:rPr lang="en-US" sz="2800">
                <a:latin typeface="Calibri"/>
                <a:ea typeface="Calibri"/>
                <a:cs typeface="Calibri"/>
              </a:rPr>
              <a:t>Test running current through board.</a:t>
            </a:r>
          </a:p>
          <a:p>
            <a:pPr marL="285750" indent="-285750">
              <a:buFont typeface="Calibri,Sans-Serif"/>
              <a:buChar char="-"/>
            </a:pPr>
            <a:r>
              <a:rPr lang="en-US" sz="2800">
                <a:latin typeface="Calibri"/>
                <a:ea typeface="Calibri"/>
                <a:cs typeface="Calibri"/>
              </a:rPr>
              <a:t>Test limit of output current to battery.</a:t>
            </a:r>
          </a:p>
          <a:p>
            <a:pPr marL="285750" indent="-285750">
              <a:buFont typeface="Calibri,Sans-Serif"/>
              <a:buChar char="-"/>
            </a:pPr>
            <a:r>
              <a:rPr lang="en-US" sz="2800">
                <a:latin typeface="Calibri"/>
                <a:ea typeface="Calibri"/>
                <a:cs typeface="Calibri"/>
              </a:rPr>
              <a:t>Test highest voltage input available.</a:t>
            </a:r>
            <a:endParaRPr lang="en-US" sz="2800"/>
          </a:p>
        </p:txBody>
      </p:sp>
    </p:spTree>
    <p:extLst>
      <p:ext uri="{BB962C8B-B14F-4D97-AF65-F5344CB8AC3E}">
        <p14:creationId xmlns:p14="http://schemas.microsoft.com/office/powerpoint/2010/main" val="150002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b="1">
                <a:latin typeface="Arial"/>
                <a:ea typeface="Calibri"/>
                <a:cs typeface="Arial"/>
              </a:rPr>
              <a:t>Power Inverter</a:t>
            </a:r>
            <a:r>
              <a:rPr lang="en-US" altLang="en-US" sz="1600">
                <a:latin typeface="Calibri"/>
                <a:ea typeface="Calibri"/>
                <a:cs typeface="Calibri"/>
              </a:rPr>
              <a:t>                                                         </a:t>
            </a:r>
            <a:r>
              <a:rPr lang="en-US" altLang="en-US" sz="1800">
                <a:latin typeface="Calibri"/>
                <a:ea typeface="Calibri"/>
                <a:cs typeface="Calibri"/>
              </a:rPr>
              <a:t>Jeb Malek</a:t>
            </a:r>
            <a:r>
              <a:rPr lang="en-US" altLang="en-US" sz="1600">
                <a:latin typeface="Calibri"/>
                <a:ea typeface="Calibri"/>
                <a:cs typeface="Calibri"/>
              </a:rPr>
              <a:t>                    </a:t>
            </a:r>
            <a:endParaRPr lang="en-US" altLang="en-US" sz="1800">
              <a:latin typeface="Calibri"/>
              <a:ea typeface="Calibri"/>
              <a:cs typeface="Calibri"/>
            </a:endParaRP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859965000"/>
              </p:ext>
            </p:extLst>
          </p:nvPr>
        </p:nvGraphicFramePr>
        <p:xfrm>
          <a:off x="685800" y="1219200"/>
          <a:ext cx="7772400" cy="2374900"/>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294">
                <a:tc>
                  <a:txBody>
                    <a:bodyPr/>
                    <a:lstStyle/>
                    <a:p>
                      <a:r>
                        <a:rPr lang="en-US" sz="1800"/>
                        <a:t>Accomplishments since the last presentation                               </a:t>
                      </a:r>
                      <a:r>
                        <a:rPr lang="en-US" sz="1800">
                          <a:solidFill>
                            <a:srgbClr val="FF0000"/>
                          </a:solidFill>
                        </a:rPr>
                        <a:t> 50 </a:t>
                      </a:r>
                      <a:r>
                        <a:rPr lang="en-US" sz="1800" err="1">
                          <a:solidFill>
                            <a:srgbClr val="FF0000"/>
                          </a:solidFill>
                        </a:rPr>
                        <a:t>hrs</a:t>
                      </a:r>
                      <a:endParaRPr lang="en-US" sz="1800">
                        <a:solidFill>
                          <a:srgbClr val="FF0000"/>
                        </a:solidFill>
                      </a:endParaRP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4606">
                <a:tc>
                  <a:txBody>
                    <a:bodyPr/>
                    <a:lstStyle/>
                    <a:p>
                      <a:pPr lvl="0">
                        <a:buNone/>
                      </a:pPr>
                      <a:r>
                        <a:rPr lang="en-US" sz="1800"/>
                        <a:t>Parts Ordered </a:t>
                      </a:r>
                    </a:p>
                    <a:p>
                      <a:pPr lvl="0">
                        <a:buNone/>
                      </a:pPr>
                      <a:r>
                        <a:rPr lang="en-US" sz="1800"/>
                        <a:t>One Delivery Pending </a:t>
                      </a:r>
                    </a:p>
                    <a:p>
                      <a:pPr lvl="0">
                        <a:buNone/>
                      </a:pPr>
                      <a:r>
                        <a:rPr lang="en-US" sz="1800"/>
                        <a:t>PCB Verification</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solidFill>
                            <a:srgbClr val="000000"/>
                          </a:solidFill>
                          <a:latin typeface="+mn-lt"/>
                        </a:rPr>
                        <a:t>PCB Ordered</a:t>
                      </a:r>
                      <a:endParaRPr lang="en-US" sz="1800"/>
                    </a:p>
                    <a:p>
                      <a:r>
                        <a:rPr lang="en-US" sz="1800"/>
                        <a:t>Practice Solder/Solder Procedure</a:t>
                      </a:r>
                    </a:p>
                    <a:p>
                      <a:r>
                        <a:rPr lang="en-US" sz="1800"/>
                        <a:t>Solder Board</a:t>
                      </a:r>
                    </a:p>
                    <a:p>
                      <a:pPr lvl="0">
                        <a:buNone/>
                      </a:pPr>
                      <a:r>
                        <a:rPr lang="en-US" sz="1800"/>
                        <a:t>E Load Validation Procedure</a:t>
                      </a:r>
                    </a:p>
                    <a:p>
                      <a:pPr lvl="0">
                        <a:buNone/>
                      </a:pPr>
                      <a:r>
                        <a:rPr lang="en-US" sz="1800"/>
                        <a:t>Oscilloscope Benchmarking</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185" name="TextBox 5">
            <a:extLst>
              <a:ext uri="{FF2B5EF4-FFF2-40B4-BE49-F238E27FC236}">
                <a16:creationId xmlns:a16="http://schemas.microsoft.com/office/drawing/2014/main" id="{CE1CBFF6-FE70-4B51-973B-C68D3B2BC311}"/>
              </a:ext>
            </a:extLst>
          </p:cNvPr>
          <p:cNvSpPr txBox="1">
            <a:spLocks noChangeArrowheads="1"/>
          </p:cNvSpPr>
          <p:nvPr/>
        </p:nvSpPr>
        <p:spPr bwMode="auto">
          <a:xfrm>
            <a:off x="685800" y="3999925"/>
            <a:ext cx="7772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1800">
                <a:latin typeface="Calibri"/>
                <a:ea typeface="Calibri"/>
                <a:cs typeface="Calibri"/>
              </a:rPr>
              <a:t>Inverter Subsystem Diagram </a:t>
            </a: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p:txBody>
      </p:sp>
      <p:pic>
        <p:nvPicPr>
          <p:cNvPr id="4" name="Picture 3">
            <a:extLst>
              <a:ext uri="{FF2B5EF4-FFF2-40B4-BE49-F238E27FC236}">
                <a16:creationId xmlns:a16="http://schemas.microsoft.com/office/drawing/2014/main" id="{5FD9F861-5CAE-EB0C-1BCE-E2423F9622A9}"/>
              </a:ext>
            </a:extLst>
          </p:cNvPr>
          <p:cNvPicPr>
            <a:picLocks noChangeAspect="1"/>
          </p:cNvPicPr>
          <p:nvPr/>
        </p:nvPicPr>
        <p:blipFill>
          <a:blip r:embed="rId3"/>
          <a:stretch>
            <a:fillRect/>
          </a:stretch>
        </p:blipFill>
        <p:spPr>
          <a:xfrm>
            <a:off x="3805282" y="3682935"/>
            <a:ext cx="4097147" cy="3116342"/>
          </a:xfrm>
          <a:prstGeom prst="rect">
            <a:avLst/>
          </a:prstGeom>
        </p:spPr>
      </p:pic>
    </p:spTree>
    <p:extLst>
      <p:ext uri="{BB962C8B-B14F-4D97-AF65-F5344CB8AC3E}">
        <p14:creationId xmlns:p14="http://schemas.microsoft.com/office/powerpoint/2010/main" val="1506275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AUX Power Converter Layout</a:t>
            </a:r>
          </a:p>
        </p:txBody>
      </p:sp>
      <p:pic>
        <p:nvPicPr>
          <p:cNvPr id="4" name="Picture 3">
            <a:extLst>
              <a:ext uri="{FF2B5EF4-FFF2-40B4-BE49-F238E27FC236}">
                <a16:creationId xmlns:a16="http://schemas.microsoft.com/office/drawing/2014/main" id="{A3FE93C3-7488-9C74-31F0-110C64F6D36E}"/>
              </a:ext>
            </a:extLst>
          </p:cNvPr>
          <p:cNvPicPr>
            <a:picLocks noChangeAspect="1"/>
          </p:cNvPicPr>
          <p:nvPr/>
        </p:nvPicPr>
        <p:blipFill rotWithShape="1">
          <a:blip r:embed="rId3"/>
          <a:srcRect t="1258"/>
          <a:stretch/>
        </p:blipFill>
        <p:spPr>
          <a:xfrm>
            <a:off x="1760158" y="1911732"/>
            <a:ext cx="5286596" cy="5006562"/>
          </a:xfrm>
          <a:prstGeom prst="rect">
            <a:avLst/>
          </a:prstGeom>
        </p:spPr>
      </p:pic>
    </p:spTree>
    <p:extLst>
      <p:ext uri="{BB962C8B-B14F-4D97-AF65-F5344CB8AC3E}">
        <p14:creationId xmlns:p14="http://schemas.microsoft.com/office/powerpoint/2010/main" val="2115211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AUX Power PCB Layout</a:t>
            </a:r>
          </a:p>
        </p:txBody>
      </p:sp>
      <p:pic>
        <p:nvPicPr>
          <p:cNvPr id="4" name="Picture 3">
            <a:extLst>
              <a:ext uri="{FF2B5EF4-FFF2-40B4-BE49-F238E27FC236}">
                <a16:creationId xmlns:a16="http://schemas.microsoft.com/office/drawing/2014/main" id="{6F9961D0-AA62-E471-E683-C3858A4076D4}"/>
              </a:ext>
            </a:extLst>
          </p:cNvPr>
          <p:cNvPicPr>
            <a:picLocks noChangeAspect="1"/>
          </p:cNvPicPr>
          <p:nvPr/>
        </p:nvPicPr>
        <p:blipFill>
          <a:blip r:embed="rId3"/>
          <a:stretch>
            <a:fillRect/>
          </a:stretch>
        </p:blipFill>
        <p:spPr>
          <a:xfrm>
            <a:off x="1882637" y="1852933"/>
            <a:ext cx="5378726" cy="4603987"/>
          </a:xfrm>
          <a:prstGeom prst="rect">
            <a:avLst/>
          </a:prstGeom>
        </p:spPr>
      </p:pic>
    </p:spTree>
    <p:extLst>
      <p:ext uri="{BB962C8B-B14F-4D97-AF65-F5344CB8AC3E}">
        <p14:creationId xmlns:p14="http://schemas.microsoft.com/office/powerpoint/2010/main" val="384991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Microcontroller Layout</a:t>
            </a:r>
          </a:p>
        </p:txBody>
      </p:sp>
      <p:pic>
        <p:nvPicPr>
          <p:cNvPr id="4" name="Picture 3">
            <a:extLst>
              <a:ext uri="{FF2B5EF4-FFF2-40B4-BE49-F238E27FC236}">
                <a16:creationId xmlns:a16="http://schemas.microsoft.com/office/drawing/2014/main" id="{21004314-FB8F-8E25-CED7-E515ADB3157F}"/>
              </a:ext>
            </a:extLst>
          </p:cNvPr>
          <p:cNvPicPr>
            <a:picLocks noChangeAspect="1"/>
          </p:cNvPicPr>
          <p:nvPr/>
        </p:nvPicPr>
        <p:blipFill>
          <a:blip r:embed="rId3"/>
          <a:stretch>
            <a:fillRect/>
          </a:stretch>
        </p:blipFill>
        <p:spPr>
          <a:xfrm>
            <a:off x="834704" y="1911732"/>
            <a:ext cx="7474591" cy="4213603"/>
          </a:xfrm>
          <a:prstGeom prst="rect">
            <a:avLst/>
          </a:prstGeom>
        </p:spPr>
      </p:pic>
    </p:spTree>
    <p:extLst>
      <p:ext uri="{BB962C8B-B14F-4D97-AF65-F5344CB8AC3E}">
        <p14:creationId xmlns:p14="http://schemas.microsoft.com/office/powerpoint/2010/main" val="284512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1B60D2A8DAD245BFF90DF54144CC7F" ma:contentTypeVersion="12" ma:contentTypeDescription="Create a new document." ma:contentTypeScope="" ma:versionID="7a52eac4cc73b65e9b6f8765658aac4f">
  <xsd:schema xmlns:xsd="http://www.w3.org/2001/XMLSchema" xmlns:xs="http://www.w3.org/2001/XMLSchema" xmlns:p="http://schemas.microsoft.com/office/2006/metadata/properties" xmlns:ns2="919f609d-0f72-41fa-aaee-0973b3077d0a" xmlns:ns3="2e030e0f-5245-4dbf-9373-620ab9e7a3b5" targetNamespace="http://schemas.microsoft.com/office/2006/metadata/properties" ma:root="true" ma:fieldsID="4bd5ada9723ecef035e7c2bbc20a3e79" ns2:_="" ns3:_="">
    <xsd:import namespace="919f609d-0f72-41fa-aaee-0973b3077d0a"/>
    <xsd:import namespace="2e030e0f-5245-4dbf-9373-620ab9e7a3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f609d-0f72-41fa-aaee-0973b3077d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030e0f-5245-4dbf-9373-620ab9e7a3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eeece73-c18a-4746-855e-cb39e9f45740}" ma:internalName="TaxCatchAll" ma:showField="CatchAllData" ma:web="2e030e0f-5245-4dbf-9373-620ab9e7a3b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19f609d-0f72-41fa-aaee-0973b3077d0a">
      <Terms xmlns="http://schemas.microsoft.com/office/infopath/2007/PartnerControls"/>
    </lcf76f155ced4ddcb4097134ff3c332f>
    <TaxCatchAll xmlns="2e030e0f-5245-4dbf-9373-620ab9e7a3b5" xsi:nil="true"/>
  </documentManagement>
</p:properties>
</file>

<file path=customXml/itemProps1.xml><?xml version="1.0" encoding="utf-8"?>
<ds:datastoreItem xmlns:ds="http://schemas.openxmlformats.org/officeDocument/2006/customXml" ds:itemID="{56978F18-EB37-4711-B63B-8E76FFE1C263}">
  <ds:schemaRefs>
    <ds:schemaRef ds:uri="http://schemas.microsoft.com/sharepoint/v3/contenttype/forms"/>
  </ds:schemaRefs>
</ds:datastoreItem>
</file>

<file path=customXml/itemProps2.xml><?xml version="1.0" encoding="utf-8"?>
<ds:datastoreItem xmlns:ds="http://schemas.openxmlformats.org/officeDocument/2006/customXml" ds:itemID="{129B783C-4741-4DAF-88FB-9316D3B33F61}"/>
</file>

<file path=customXml/itemProps3.xml><?xml version="1.0" encoding="utf-8"?>
<ds:datastoreItem xmlns:ds="http://schemas.openxmlformats.org/officeDocument/2006/customXml" ds:itemID="{1E891975-A7C4-46C4-B306-E34221478019}">
  <ds:schemaRefs>
    <ds:schemaRef ds:uri="2e030e0f-5245-4dbf-9373-620ab9e7a3b5"/>
    <ds:schemaRef ds:uri="919f609d-0f72-41fa-aaee-0973b3077d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22</Slides>
  <Notes>11</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ECEN 403 Status Update Team 60: Solar Lighting System  Josh George, Lyric Haylow, Jeb Malek  Sponsor :Dr. Jang</vt:lpstr>
      <vt:lpstr>Problem Overview</vt:lpstr>
      <vt:lpstr>Subsystem Description</vt:lpstr>
      <vt:lpstr>Engineering Accomplishments</vt:lpstr>
      <vt:lpstr>Things to do till Demo</vt:lpstr>
      <vt:lpstr>PowerPoint Presentation</vt:lpstr>
      <vt:lpstr>AUX Power Converter Layout</vt:lpstr>
      <vt:lpstr>AUX Power PCB Layout</vt:lpstr>
      <vt:lpstr>Microcontroller Layout</vt:lpstr>
      <vt:lpstr>Transformer PCB Layout</vt:lpstr>
      <vt:lpstr>Transformer Layout</vt:lpstr>
      <vt:lpstr>Transformer PCB Layout</vt:lpstr>
      <vt:lpstr>Switching Layout</vt:lpstr>
      <vt:lpstr>Switching PCB Layout</vt:lpstr>
      <vt:lpstr>Part List </vt:lpstr>
      <vt:lpstr>Mobile Application</vt:lpstr>
      <vt:lpstr>PowerPoint Presentation</vt:lpstr>
      <vt:lpstr>Mobile App </vt:lpstr>
      <vt:lpstr>Mobile App</vt:lpstr>
      <vt:lpstr>Execution Plan</vt:lpstr>
      <vt:lpstr> Validation</vt:lpstr>
      <vt:lpstr>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revision>1</cp:revision>
  <dcterms:created xsi:type="dcterms:W3CDTF">2013-06-18T16:37:55Z</dcterms:created>
  <dcterms:modified xsi:type="dcterms:W3CDTF">2023-11-15T15:01:48Z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0x010100961B60D2A8DAD245BFF90DF54144CC7F</vt:lpwstr>
  </property>
  <property fmtid="{D5CDD505-2E9C-101B-9397-08002B2CF9AE}" pid="3" name="MediaServiceImageTags">
    <vt:lpwstr/>
  </property>
</Properties>
</file>